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715000"/>
  <p:notesSz cx="5715000" cy="9144000"/>
</p:presentation>
</file>

<file path=ppt/_rels/presentation.xml.rels><?xml version="1.0" encoding="UTF-8" standalone="no" ?>
<Relationships xmlns="http://schemas.openxmlformats.org/package/2006/relationships">
  <Relationship Id="rId21" Target="slides/slide19.xml" Type="http://schemas.openxmlformats.org/officeDocument/2006/relationships/slide"/>
  <Relationship Id="rId13" Target="slides/slide11.xml" Type="http://schemas.openxmlformats.org/officeDocument/2006/relationships/slide"/>
  <Relationship Id="rId11" Target="slides/slide9.xml" Type="http://schemas.openxmlformats.org/officeDocument/2006/relationships/slide"/>
  <Relationship Id="rId18" Target="slides/slide16.xml" Type="http://schemas.openxmlformats.org/officeDocument/2006/relationships/slide"/>
  <Relationship Id="rId17" Target="slides/slide15.xml" Type="http://schemas.openxmlformats.org/officeDocument/2006/relationships/slide"/>
  <Relationship Id="rId10" Target="slides/slide8.xml" Type="http://schemas.openxmlformats.org/officeDocument/2006/relationships/slide"/>
  <Relationship Id="rId15" Target="slides/slide13.xml" Type="http://schemas.openxmlformats.org/officeDocument/2006/relationships/slide"/>
  <Relationship Id="rId9" Target="slides/slide7.xml" Type="http://schemas.openxmlformats.org/officeDocument/2006/relationships/slide"/>
  <Relationship Id="rId20" Target="slides/slide18.xml" Type="http://schemas.openxmlformats.org/officeDocument/2006/relationships/slide"/>
  <Relationship Id="rId19" Target="slides/slide17.xml" Type="http://schemas.openxmlformats.org/officeDocument/2006/relationships/slide"/>
  <Relationship Id="rId8" Target="slides/slide6.xml" Type="http://schemas.openxmlformats.org/officeDocument/2006/relationships/slide"/>
  <Relationship Id="rId7" Target="slides/slide5.xml" Type="http://schemas.openxmlformats.org/officeDocument/2006/relationships/slide"/>
  <Relationship Id="rId14" Target="slides/slide12.xml" Type="http://schemas.openxmlformats.org/officeDocument/2006/relationships/slide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16" Target="slides/slide14.xml" Type="http://schemas.openxmlformats.org/officeDocument/2006/relationships/slide"/>
  <Relationship Id="rId12" Target="slides/slide10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64" name="GroupShape 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5" name="Shape 65"/>
          <p:cNvSpPr txBox="true"/>
          <p:nvPr isPhoto="false">
            <p:ph idx="0" type="title"/>
          </p:nvPr>
        </p:nvSpPr>
        <p:spPr>
          <a:xfrm flipH="false" flipV="false" rot="0">
            <a:off x="685800" y="1775355"/>
            <a:ext cx="7772400" cy="122502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6" name="Shape 66"/>
          <p:cNvSpPr txBox="true"/>
          <p:nvPr isPhoto="false">
            <p:ph idx="1" type="subTitle"/>
          </p:nvPr>
        </p:nvSpPr>
        <p:spPr>
          <a:xfrm flipH="false" flipV="false" rot="0"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lvl="1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67" name="Shape 6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23.06.2022</a:t>
            </a:r>
          </a:p>
        </p:txBody>
      </p:sp>
      <p:sp>
        <p:nvSpPr>
          <p:cNvPr hidden="false" id="68" name="Shape 6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9" name="Shape 6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27" name="GroupShape 2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" name="Shape 2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9" name="Shape 2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0" name="Shape 3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23.06.2022</a:t>
            </a:r>
          </a:p>
        </p:txBody>
      </p:sp>
      <p:sp>
        <p:nvSpPr>
          <p:cNvPr hidden="false" id="31" name="Shape 3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2" name="Shape 3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44" name="GroupShape 4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5" name="Shape 45"/>
          <p:cNvSpPr txBox="true"/>
          <p:nvPr isPhoto="false">
            <p:ph idx="0" type="title"/>
          </p:nvPr>
        </p:nvSpPr>
        <p:spPr>
          <a:xfrm flipH="false" flipV="false" rot="0">
            <a:off x="6629400" y="228866"/>
            <a:ext cx="2057400" cy="4876271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6" name="Shape 46"/>
          <p:cNvSpPr txBox="true"/>
          <p:nvPr isPhoto="false">
            <p:ph idx="1" type="body"/>
          </p:nvPr>
        </p:nvSpPr>
        <p:spPr>
          <a:xfrm flipH="false" flipV="false" rot="0">
            <a:off x="457200" y="228866"/>
            <a:ext cx="6019800" cy="4876271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7" name="Shape 4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23.06.2022</a:t>
            </a:r>
          </a:p>
        </p:txBody>
      </p:sp>
      <p:sp>
        <p:nvSpPr>
          <p:cNvPr hidden="false" id="48" name="Shape 4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9" name="Shape 4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1" name="Shape 7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2" name="Shape 7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23.06.2022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722313" y="3672418"/>
            <a:ext cx="7772400" cy="1135062"/>
          </a:xfrm>
          <a:prstGeom prst="rect">
            <a:avLst/>
          </a:prstGeom>
        </p:spPr>
        <p:txBody>
          <a:bodyPr anchor="t"/>
          <a:lstStyle>
            <a:defPPr/>
            <a:lvl1pPr algn="l" lvl="0">
              <a:defRPr b="true" cap="all" sz="4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0">
            <a:off x="722313" y="2422261"/>
            <a:ext cx="7772400" cy="1250155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23.06.2022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22" name="GroupShape 2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" name="Shape 2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4" name="Shape 2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23.06.2022</a:t>
            </a:r>
          </a:p>
        </p:txBody>
      </p:sp>
      <p:sp>
        <p:nvSpPr>
          <p:cNvPr hidden="false" id="25" name="Shape 2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6" name="Shape 2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57" name="GroupShape 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8" name="Shape 5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9" name="Shape 59"/>
          <p:cNvSpPr txBox="true"/>
          <p:nvPr isPhoto="false">
            <p:ph idx="1" type="body"/>
          </p:nvPr>
        </p:nvSpPr>
        <p:spPr>
          <a:xfrm flipH="false" flipV="false" rot="0">
            <a:off x="457200" y="1333501"/>
            <a:ext cx="4038600" cy="3771636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0" name="Shape 60"/>
          <p:cNvSpPr txBox="true"/>
          <p:nvPr isPhoto="false">
            <p:ph idx="2" type="body"/>
          </p:nvPr>
        </p:nvSpPr>
        <p:spPr>
          <a:xfrm flipH="false" flipV="false" rot="0">
            <a:off x="4648200" y="1333501"/>
            <a:ext cx="4038600" cy="3771636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1" name="Shape 6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23.06.2022</a:t>
            </a:r>
          </a:p>
        </p:txBody>
      </p:sp>
      <p:sp>
        <p:nvSpPr>
          <p:cNvPr hidden="false" id="62" name="Shape 6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3" name="Shape 6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33" name="GroupShape 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" name="Shape 3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23.06.2022</a:t>
            </a:r>
          </a:p>
        </p:txBody>
      </p:sp>
      <p:sp>
        <p:nvSpPr>
          <p:cNvPr hidden="false" id="35" name="Shape 3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6" name="Shape 3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xfrm flipH="false" flipV="false" rot="0"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6" name="Shape 16"/>
          <p:cNvSpPr txBox="true"/>
          <p:nvPr isPhoto="false">
            <p:ph idx="2" type="body"/>
          </p:nvPr>
        </p:nvSpPr>
        <p:spPr>
          <a:xfrm flipH="false" flipV="false" rot="0"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7" name="Shape 17"/>
          <p:cNvSpPr txBox="true"/>
          <p:nvPr isPhoto="false">
            <p:ph idx="3" type="body"/>
          </p:nvPr>
        </p:nvSpPr>
        <p:spPr>
          <a:xfrm flipH="false" flipV="false" rot="0">
            <a:off x="4645028" y="1279261"/>
            <a:ext cx="4041775" cy="533135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8" name="Shape 18"/>
          <p:cNvSpPr txBox="true"/>
          <p:nvPr isPhoto="false">
            <p:ph idx="4" type="body"/>
          </p:nvPr>
        </p:nvSpPr>
        <p:spPr>
          <a:xfrm flipH="false" flipV="false" rot="0">
            <a:off x="4645028" y="1812396"/>
            <a:ext cx="4041775" cy="3292740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9" name="Shape 1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23.06.2022</a:t>
            </a:r>
          </a:p>
        </p:txBody>
      </p:sp>
      <p:sp>
        <p:nvSpPr>
          <p:cNvPr hidden="false" id="20" name="Shape 2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1" name="Shape 2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37" name="GroupShape 3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8" name="Shape 38"/>
          <p:cNvSpPr txBox="true"/>
          <p:nvPr isPhoto="false">
            <p:ph idx="0" type="title"/>
          </p:nvPr>
        </p:nvSpPr>
        <p:spPr>
          <a:xfrm flipH="false" flipV="false" rot="0">
            <a:off x="457203" y="227541"/>
            <a:ext cx="3008313" cy="968376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9" name="Shape 39"/>
          <p:cNvSpPr txBox="true"/>
          <p:nvPr isPhoto="false">
            <p:ph idx="1" type="body"/>
          </p:nvPr>
        </p:nvSpPr>
        <p:spPr>
          <a:xfrm flipH="false" flipV="false" rot="0">
            <a:off x="3575050" y="227544"/>
            <a:ext cx="5111750" cy="4877594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0" name="Shape 40"/>
          <p:cNvSpPr txBox="true"/>
          <p:nvPr isPhoto="false">
            <p:ph idx="2" type="body"/>
          </p:nvPr>
        </p:nvSpPr>
        <p:spPr>
          <a:xfrm flipH="false" flipV="false" rot="0">
            <a:off x="457203" y="1195919"/>
            <a:ext cx="3008313" cy="3909219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1" name="Shape 4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23.06.2022</a:t>
            </a:r>
          </a:p>
        </p:txBody>
      </p:sp>
      <p:sp>
        <p:nvSpPr>
          <p:cNvPr hidden="false" id="42" name="Shape 4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3" name="Shape 4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50" name="GroupShape 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1" name="Shape 51"/>
          <p:cNvSpPr txBox="true"/>
          <p:nvPr isPhoto="false">
            <p:ph idx="0" type="title"/>
          </p:nvPr>
        </p:nvSpPr>
        <p:spPr>
          <a:xfrm flipH="false" flipV="false" rot="0"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2" name="Shape 52"/>
          <p:cNvSpPr txBox="true"/>
          <p:nvPr isPhoto="false">
            <p:ph idx="1" type="body"/>
          </p:nvPr>
        </p:nvSpPr>
        <p:spPr>
          <a:xfrm flipH="false" flipV="false" rot="0"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53" name="Shape 53"/>
          <p:cNvSpPr txBox="true"/>
          <p:nvPr isPhoto="false">
            <p:ph idx="2" type="body"/>
          </p:nvPr>
        </p:nvSpPr>
        <p:spPr>
          <a:xfrm flipH="false" flipV="false" rot="0">
            <a:off x="1792288" y="4472782"/>
            <a:ext cx="5486400" cy="670719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4" name="Shape 5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23.06.2022</a:t>
            </a:r>
          </a:p>
        </p:txBody>
      </p:sp>
      <p:sp>
        <p:nvSpPr>
          <p:cNvPr hidden="false" id="55" name="Shape 5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6" name="Shape 5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457200" y="228866"/>
            <a:ext cx="8229600" cy="952500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457200" y="1333501"/>
            <a:ext cx="8229600" cy="3771636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457200" y="5296960"/>
            <a:ext cx="2133600" cy="304270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23.06.2022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124200" y="5296960"/>
            <a:ext cx="2895600" cy="304270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6553200" y="5296960"/>
            <a:ext cx="2133600" cy="304270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ctr" lvl="0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342900" lvl="0" marL="342900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indent="-285750" lvl="1" marL="742950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</p:txStyles>
</p:sldMaster>
</file>

<file path=ppt/slides/_rels/slide1.xml.rels><?xml version="1.0" encoding="UTF-8" standalone="no" ?>
<Relationships xmlns="http://schemas.openxmlformats.org/package/2006/relationships">
  <Relationship Id="rId3" Target="../slideLayouts/slideLayout1.xml" Type="http://schemas.openxmlformats.org/officeDocument/2006/relationships/slideLayout"/>
  <Relationship Id="rId2" Target="../media/2.jpeg" Type="http://schemas.openxmlformats.org/officeDocument/2006/relationships/image"/>
  <Relationship Id="rId1" Target="../media/1.png" Type="http://schemas.openxmlformats.org/officeDocument/2006/relationships/image"/>
</Relationships>

</file>

<file path=ppt/slides/_rels/slide10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27.jpeg" Type="http://schemas.openxmlformats.org/officeDocument/2006/relationships/image"/>
  <Relationship Id="rId1" Target="../media/26.png" Type="http://schemas.openxmlformats.org/officeDocument/2006/relationships/image"/>
</Relationships>

</file>

<file path=ppt/slides/_rels/slide11.xml.rels><?xml version="1.0" encoding="UTF-8" standalone="no" ?>
<Relationships xmlns="http://schemas.openxmlformats.org/package/2006/relationships">
  <Relationship Id="rId5" Target="../slideLayouts/slideLayout2.xml" Type="http://schemas.openxmlformats.org/officeDocument/2006/relationships/slideLayout"/>
  <Relationship Id="rId4" Target="../media/31.jpeg" Type="http://schemas.openxmlformats.org/officeDocument/2006/relationships/image"/>
  <Relationship Id="rId3" Target="../media/30.png" Type="http://schemas.openxmlformats.org/officeDocument/2006/relationships/image"/>
  <Relationship Id="rId2" Target="../media/29.png" Type="http://schemas.openxmlformats.org/officeDocument/2006/relationships/image"/>
  <Relationship Id="rId1" Target="../media/28.png" Type="http://schemas.openxmlformats.org/officeDocument/2006/relationships/image"/>
</Relationships>

</file>

<file path=ppt/slides/_rels/slide12.xml.rels><?xml version="1.0" encoding="UTF-8" standalone="no" ?>
<Relationships xmlns="http://schemas.openxmlformats.org/package/2006/relationships">
  <Relationship Id="rId4" Target="../slideLayouts/slideLayout2.xml" Type="http://schemas.openxmlformats.org/officeDocument/2006/relationships/slideLayout"/>
  <Relationship Id="rId3" Target="../media/34.jpeg" Type="http://schemas.openxmlformats.org/officeDocument/2006/relationships/image"/>
  <Relationship Id="rId2" Target="../media/33.png" Type="http://schemas.openxmlformats.org/officeDocument/2006/relationships/image"/>
  <Relationship Id="rId1" Target="../media/32.png" Type="http://schemas.openxmlformats.org/officeDocument/2006/relationships/image"/>
</Relationships>

</file>

<file path=ppt/slides/_rels/slide13.xml.rels><?xml version="1.0" encoding="UTF-8" standalone="no" ?>
<Relationships xmlns="http://schemas.openxmlformats.org/package/2006/relationships">
  <Relationship Id="rId4" Target="../slideLayouts/slideLayout2.xml" Type="http://schemas.openxmlformats.org/officeDocument/2006/relationships/slideLayout"/>
  <Relationship Id="rId3" Target="../media/37.jpeg" Type="http://schemas.openxmlformats.org/officeDocument/2006/relationships/image"/>
  <Relationship Id="rId2" Target="../media/36.png" Type="http://schemas.openxmlformats.org/officeDocument/2006/relationships/image"/>
  <Relationship Id="rId1" Target="../media/35.png" Type="http://schemas.openxmlformats.org/officeDocument/2006/relationships/image"/>
</Relationships>

</file>

<file path=ppt/slides/_rels/slide14.xml.rels><?xml version="1.0" encoding="UTF-8" standalone="no" ?>
<Relationships xmlns="http://schemas.openxmlformats.org/package/2006/relationships">
  <Relationship Id="rId7" Target="../slideLayouts/slideLayout2.xml" Type="http://schemas.openxmlformats.org/officeDocument/2006/relationships/slideLayout"/>
  <Relationship Id="rId6" Target="../media/43.jpeg" Type="http://schemas.openxmlformats.org/officeDocument/2006/relationships/image"/>
  <Relationship Id="rId5" Target="../media/42.png" Type="http://schemas.openxmlformats.org/officeDocument/2006/relationships/image"/>
  <Relationship Id="rId4" Target="../media/41.png" Type="http://schemas.openxmlformats.org/officeDocument/2006/relationships/image"/>
  <Relationship Id="rId3" Target="../media/40.jpeg" Type="http://schemas.openxmlformats.org/officeDocument/2006/relationships/image"/>
  <Relationship Id="rId2" Target="../media/39.png" Type="http://schemas.openxmlformats.org/officeDocument/2006/relationships/image"/>
  <Relationship Id="rId1" Target="../media/38.png" Type="http://schemas.openxmlformats.org/officeDocument/2006/relationships/image"/>
</Relationships>

</file>

<file path=ppt/slides/_rels/slide15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45.jpeg" Type="http://schemas.openxmlformats.org/officeDocument/2006/relationships/image"/>
  <Relationship Id="rId1" Target="../media/44.png" Type="http://schemas.openxmlformats.org/officeDocument/2006/relationships/image"/>
</Relationships>

</file>

<file path=ppt/slides/_rels/slide16.xml.rels><?xml version="1.0" encoding="UTF-8" standalone="no" ?>
<Relationships xmlns="http://schemas.openxmlformats.org/package/2006/relationships">
  <Relationship Id="rId4" Target="../slideLayouts/slideLayout2.xml" Type="http://schemas.openxmlformats.org/officeDocument/2006/relationships/slideLayout"/>
  <Relationship Id="rId3" Target="../media/48.jpeg" Type="http://schemas.openxmlformats.org/officeDocument/2006/relationships/image"/>
  <Relationship Id="rId2" Target="../media/47.png" Type="http://schemas.openxmlformats.org/officeDocument/2006/relationships/image"/>
  <Relationship Id="rId1" Target="../media/46.png" Type="http://schemas.openxmlformats.org/officeDocument/2006/relationships/image"/>
</Relationships>

</file>

<file path=ppt/slides/_rels/slide17.xml.rels><?xml version="1.0" encoding="UTF-8" standalone="no" ?>
<Relationships xmlns="http://schemas.openxmlformats.org/package/2006/relationships">
  <Relationship Id="rId4" Target="../slideLayouts/slideLayout2.xml" Type="http://schemas.openxmlformats.org/officeDocument/2006/relationships/slideLayout"/>
  <Relationship Id="rId3" Target="../media/51.jpeg" Type="http://schemas.openxmlformats.org/officeDocument/2006/relationships/image"/>
  <Relationship Id="rId2" Target="../media/50.jpeg" Type="http://schemas.openxmlformats.org/officeDocument/2006/relationships/image"/>
  <Relationship Id="rId1" Target="../media/49.png" Type="http://schemas.openxmlformats.org/officeDocument/2006/relationships/image"/>
</Relationships>

</file>

<file path=ppt/slides/_rels/slide18.xml.rels><?xml version="1.0" encoding="UTF-8" standalone="no" ?>
<Relationships xmlns="http://schemas.openxmlformats.org/package/2006/relationships">
  <Relationship Id="rId9" Target="../slideLayouts/slideLayout2.xml" Type="http://schemas.openxmlformats.org/officeDocument/2006/relationships/slideLayout"/>
  <Relationship Id="rId8" Target="../media/59.jpeg" Type="http://schemas.openxmlformats.org/officeDocument/2006/relationships/image"/>
  <Relationship Id="rId7" Target="../media/58.jpeg" Type="http://schemas.openxmlformats.org/officeDocument/2006/relationships/image"/>
  <Relationship Id="rId6" Target="../media/57.jpeg" Type="http://schemas.openxmlformats.org/officeDocument/2006/relationships/image"/>
  <Relationship Id="rId5" Target="../media/56.jpeg" Type="http://schemas.openxmlformats.org/officeDocument/2006/relationships/image"/>
  <Relationship Id="rId4" Target="../media/55.jpeg" Type="http://schemas.openxmlformats.org/officeDocument/2006/relationships/image"/>
  <Relationship Id="rId3" Target="../media/54.jpeg" Type="http://schemas.openxmlformats.org/officeDocument/2006/relationships/image"/>
  <Relationship Id="rId2" Target="../media/53.jpeg" Type="http://schemas.openxmlformats.org/officeDocument/2006/relationships/image"/>
  <Relationship Id="rId1" Target="../media/52.jpeg" Type="http://schemas.openxmlformats.org/officeDocument/2006/relationships/image"/>
</Relationships>

</file>

<file path=ppt/slides/_rels/slide19.xml.rels><?xml version="1.0" encoding="UTF-8" standalone="no" ?>
<Relationships xmlns="http://schemas.openxmlformats.org/package/2006/relationships">
  <Relationship Id="rId4" Target="../slideLayouts/slideLayout2.xml" Type="http://schemas.openxmlformats.org/officeDocument/2006/relationships/slideLayout"/>
  <Relationship Id="rId3" Target="../media/62.jpeg" Type="http://schemas.openxmlformats.org/officeDocument/2006/relationships/image"/>
  <Relationship Id="rId2" Target="../media/61.png" Type="http://schemas.openxmlformats.org/officeDocument/2006/relationships/image"/>
  <Relationship Id="rId1" Target="../media/60.pn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3" Target="../slideLayouts/slideLayout1.xml" Type="http://schemas.openxmlformats.org/officeDocument/2006/relationships/slideLayout"/>
  <Relationship Id="rId2" Target="../media/4.jpeg" Type="http://schemas.openxmlformats.org/officeDocument/2006/relationships/image"/>
  <Relationship Id="rId1" Target="../media/3.pn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6" Target="../slideLayouts/slideLayout2.xml" Type="http://schemas.openxmlformats.org/officeDocument/2006/relationships/slideLayout"/>
  <Relationship Id="rId5" Target="../media/9.jpeg" Type="http://schemas.openxmlformats.org/officeDocument/2006/relationships/image"/>
  <Relationship Id="rId4" Target="../media/8.png" Type="http://schemas.openxmlformats.org/officeDocument/2006/relationships/image"/>
  <Relationship Id="rId3" Target="../media/7.png" Type="http://schemas.openxmlformats.org/officeDocument/2006/relationships/image"/>
  <Relationship Id="rId2" Target="../media/6.png" Type="http://schemas.openxmlformats.org/officeDocument/2006/relationships/image"/>
  <Relationship Id="rId1" Target="../media/5.jpe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5" Target="../slideLayouts/slideLayout2.xml" Type="http://schemas.openxmlformats.org/officeDocument/2006/relationships/slideLayout"/>
  <Relationship Id="rId4" Target="../media/13.jpeg" Type="http://schemas.openxmlformats.org/officeDocument/2006/relationships/image"/>
  <Relationship Id="rId3" Target="../media/12.png" Type="http://schemas.openxmlformats.org/officeDocument/2006/relationships/image"/>
  <Relationship Id="rId2" Target="../media/11.png" Type="http://schemas.openxmlformats.org/officeDocument/2006/relationships/image"/>
  <Relationship Id="rId1" Target="../media/10.pn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4" Target="../slideLayouts/slideLayout2.xml" Type="http://schemas.openxmlformats.org/officeDocument/2006/relationships/slideLayout"/>
  <Relationship Id="rId3" Target="../media/16.jpeg" Type="http://schemas.openxmlformats.org/officeDocument/2006/relationships/image"/>
  <Relationship Id="rId2" Target="../media/15.png" Type="http://schemas.openxmlformats.org/officeDocument/2006/relationships/image"/>
  <Relationship Id="rId1" Target="../media/14.jpe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4" Target="../slideLayouts/slideLayout2.xml" Type="http://schemas.openxmlformats.org/officeDocument/2006/relationships/slideLayout"/>
  <Relationship Id="rId3" Target="../media/19.jpeg" Type="http://schemas.openxmlformats.org/officeDocument/2006/relationships/image"/>
  <Relationship Id="rId2" Target="../media/18.jpeg" Type="http://schemas.openxmlformats.org/officeDocument/2006/relationships/image"/>
  <Relationship Id="rId1" Target="../media/17.pn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21.jpeg" Type="http://schemas.openxmlformats.org/officeDocument/2006/relationships/image"/>
  <Relationship Id="rId1" Target="../media/20.pn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23.jpeg" Type="http://schemas.openxmlformats.org/officeDocument/2006/relationships/image"/>
  <Relationship Id="rId1" Target="../media/22.pn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25.jpeg" Type="http://schemas.openxmlformats.org/officeDocument/2006/relationships/image"/>
  <Relationship Id="rId1" Target="../media/24.jpe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2"/>
          <a:stretch>
            <a:fillRect b="0" l="-3000" r="-3000" t="0"/>
          </a:stretch>
        </a:blipFill>
      </p:bgPr>
    </p:bg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8" name="Shape 7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171432" y="1563977"/>
            <a:ext cx="6912767" cy="3873810"/>
          </a:xfrm>
          <a:prstGeom prst="rect">
            <a:avLst/>
          </a:prstGeom>
          <a:ln w="190500">
            <a:solidFill>
              <a:srgbClr val="C8C6BD"/>
            </a:solidFill>
            <a:prstDash val="solid"/>
          </a:ln>
        </p:spPr>
      </p:pic>
      <p:sp>
        <p:nvSpPr>
          <p:cNvPr hidden="false" id="79" name="Shape 79"/>
          <p:cNvSpPr txBox="true"/>
          <p:nvPr isPhoto="false">
            <p:ph idx="1" type="subTitle"/>
          </p:nvPr>
        </p:nvSpPr>
        <p:spPr>
          <a:xfrm flipH="false" flipV="false" rot="0">
            <a:off x="1207436" y="4153644"/>
            <a:ext cx="6840759" cy="14605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tru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МБОУ «ЦО «Перспектива» </a:t>
            </a:r>
            <a:r>
              <a:rPr b="tru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Староосколького</a:t>
            </a:r>
            <a:r>
              <a:rPr b="tru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городского округа</a:t>
            </a:r>
            <a:endParaRPr b="true">
              <a:solidFill>
                <a:schemeClr val="bg1"/>
              </a:solidFill>
            </a:endParaRPr>
          </a:p>
        </p:txBody>
      </p:sp>
      <p:sp>
        <p:nvSpPr>
          <p:cNvPr hidden="false" id="80" name="Shape 80"/>
          <p:cNvSpPr txBox="true"/>
          <p:nvPr isPhoto="false"/>
        </p:nvSpPr>
        <p:spPr>
          <a:xfrm flipH="false" flipV="false" rot="0">
            <a:off x="0" y="217207"/>
            <a:ext cx="9144000" cy="1225021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"/>
              </a:spcBef>
            </a:pPr>
            <a:r>
              <a:rPr b="true" sz="3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Конкурс на лучшую организацию спортивно - массовой работы среди городских общеобразовательных учреждений в 2021-2022 учебном году</a:t>
            </a:r>
            <a:endParaRPr b="true" sz="31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2"/>
          <a:stretch>
            <a:fillRect b="0" l="-10000" r="-10000" t="0"/>
          </a:stretch>
        </a:blipFill>
      </p:bgPr>
    </p:bg>
    <p:spTree>
      <p:nvGrpSpPr>
        <p:cNvPr hidden="false" id="151" name="GroupShape 15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53" name="Shape 153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19907" y="1264450"/>
            <a:ext cx="9124093" cy="445055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4"/>
          <a:stretch>
            <a:fillRect b="0" l="-6000" r="-6000" t="0"/>
          </a:stretch>
        </a:blipFill>
      </p:bgPr>
    </p:bg>
    <p:spTree>
      <p:nvGrpSpPr>
        <p:cNvPr hidden="false" id="154" name="GroupShape 1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55" name="Shape 155"/>
          <p:cNvGrpSpPr/>
          <p:nvPr isPhoto="false"/>
        </p:nvGrpSpPr>
        <p:grpSpPr>
          <a:xfrm flipH="false" flipV="false" rot="0">
            <a:off x="107504" y="84983"/>
            <a:ext cx="8929129" cy="5316069"/>
            <a:chOff x="0" y="0"/>
            <a:chExt cx="8929129" cy="5316069"/>
          </a:xfrm>
        </p:grpSpPr>
        <p:pic>
          <p:nvPicPr>
            <p:cNvPr hidden="false" id="157" name="Shape 157"/>
            <p:cNvPicPr preferRelativeResize="true"/>
            <p:nvPr isPhoto="false"/>
          </p:nvPicPr>
          <p:blipFill>
            <a:blip r:embed="rId1"/>
            <a:stretch/>
          </p:blipFill>
          <p:spPr>
            <a:xfrm flipH="false" flipV="false" rot="16200000">
              <a:off x="-777182" y="813397"/>
              <a:ext cx="5243642" cy="3689277"/>
            </a:xfrm>
            <a:prstGeom prst="rect">
              <a:avLst/>
            </a:prstGeom>
            <a:ln w="88900">
              <a:solidFill>
                <a:srgbClr val="FFFFFF"/>
              </a:solidFill>
            </a:ln>
          </p:spPr>
        </p:pic>
        <p:pic>
          <p:nvPicPr>
            <p:cNvPr hidden="false" id="159" name="Shape 159"/>
            <p:cNvPicPr preferRelativeResize="true"/>
            <p:nvPr isPhoto="false"/>
          </p:nvPicPr>
          <p:blipFill>
            <a:blip r:embed="rId2"/>
            <a:stretch/>
          </p:blipFill>
          <p:spPr>
            <a:xfrm flipH="false" flipV="false" rot="16200000">
              <a:off x="4406926" y="793865"/>
              <a:ext cx="5316069" cy="3728337"/>
            </a:xfrm>
            <a:prstGeom prst="rect">
              <a:avLst/>
            </a:prstGeom>
            <a:ln w="88900">
              <a:solidFill>
                <a:srgbClr val="FFFFFF"/>
              </a:solidFill>
            </a:ln>
          </p:spPr>
        </p:pic>
      </p:grpSp>
      <p:pic>
        <p:nvPicPr>
          <p:cNvPr hidden="false" id="161" name="Shape 161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16200000">
            <a:off x="-102250" y="489796"/>
            <a:ext cx="2206095" cy="1584175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3"/>
          <a:stretch>
            <a:fillRect b="-1000" l="0" r="0" t="-1000"/>
          </a:stretch>
        </a:blipFill>
      </p:bgPr>
    </p:bg>
    <p:spTree>
      <p:nvGrpSpPr>
        <p:cNvPr hidden="false" id="162" name="GroupShape 1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3" name="Shape 16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65" name="Shape 165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16200000">
            <a:off x="-603109" y="975825"/>
            <a:ext cx="5337142" cy="3771900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  <p:pic>
        <p:nvPicPr>
          <p:cNvPr hidden="false" id="167" name="Shape 16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16200000">
            <a:off x="3373231" y="1009089"/>
            <a:ext cx="5342058" cy="3763505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3"/>
          <a:stretch>
            <a:fillRect b="0" l="-6000" r="-6000" t="0"/>
          </a:stretch>
        </a:blipFill>
      </p:bgPr>
    </p:bg>
    <p:spTree>
      <p:nvGrpSpPr>
        <p:cNvPr hidden="false" id="168" name="GroupShape 16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70" name="Shape 17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16200000">
            <a:off x="4335680" y="946207"/>
            <a:ext cx="5458064" cy="3833293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  <p:pic>
        <p:nvPicPr>
          <p:cNvPr hidden="false" id="172" name="Shape 17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16200000">
            <a:off x="379183" y="942261"/>
            <a:ext cx="5433307" cy="3816425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6"/>
          <a:stretch>
            <a:fillRect b="-6000" l="0" r="0" t="-6000"/>
          </a:stretch>
        </a:blipFill>
      </p:bgPr>
    </p:bg>
    <p:spTree>
      <p:nvGrpSpPr>
        <p:cNvPr hidden="false" id="173" name="GroupShape 17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75" name="Shape 175"/>
          <p:cNvPicPr preferRelativeResize="true"/>
          <p:nvPr isPhoto="false"/>
        </p:nvPicPr>
        <p:blipFill>
          <a:blip r:embed="rId1"/>
          <a:srcRect b="0" l="14380" r="8538" t="17317"/>
          <a:stretch/>
        </p:blipFill>
        <p:spPr>
          <a:xfrm flipH="false" flipV="false" rot="0">
            <a:off x="21813" y="0"/>
            <a:ext cx="2477015" cy="1992765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  <p:grpSp>
        <p:nvGrpSpPr>
          <p:cNvPr hidden="false" id="176" name="Shape 176"/>
          <p:cNvGrpSpPr/>
          <p:nvPr isPhoto="false"/>
        </p:nvGrpSpPr>
        <p:grpSpPr>
          <a:xfrm flipH="false" flipV="false" rot="0">
            <a:off x="37221" y="0"/>
            <a:ext cx="9122187" cy="6256945"/>
            <a:chOff x="0" y="0"/>
            <a:chExt cx="9122187" cy="6256945"/>
          </a:xfrm>
        </p:grpSpPr>
        <p:sp>
          <p:nvSpPr>
            <p:cNvPr hidden="false" id="177" name="Shape 177"/>
            <p:cNvSpPr txBox="false"/>
            <p:nvPr isPhoto="false"/>
          </p:nvSpPr>
          <p:spPr>
            <a:xfrm flipH="false" flipV="false" rot="0">
              <a:off x="3542075" y="2270028"/>
              <a:ext cx="5488023" cy="830997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>
              <a:defPPr/>
              <a:lvl1pPr algn="l" indent="0" lvl="0" marL="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0" lvl="1" marL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371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8288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2860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743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3200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657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b="true" i="true" sz="1600">
                  <a:solidFill>
                    <a:srgbClr val="0066CC"/>
                  </a:solidFill>
                  <a:latin typeface="Arial Black"/>
                  <a:ea typeface="Arial Black"/>
                  <a:cs typeface="Arial Black"/>
                </a:rPr>
                <a:t>Мы говорим: </a:t>
              </a:r>
              <a:r>
                <a:rPr b="true" i="true" sz="1600">
                  <a:solidFill>
                    <a:srgbClr val="C00000"/>
                  </a:solidFill>
                  <a:latin typeface="Arial Black"/>
                  <a:ea typeface="Arial Black"/>
                  <a:cs typeface="Arial Black"/>
                </a:rPr>
                <a:t>«Физкульт-Ура!»</a:t>
              </a:r>
              <a:endParaRPr b="true" i="true" sz="1600">
                <a:solidFill>
                  <a:srgbClr val="C00000"/>
                </a:solidFill>
                <a:latin typeface="Arial Black"/>
                <a:ea typeface="Arial Black"/>
                <a:cs typeface="Arial Black"/>
              </a:endParaRPr>
            </a:p>
            <a:p>
              <a:pPr algn="ctr"/>
              <a:r>
                <a:rPr b="true" i="true" sz="1600">
                  <a:solidFill>
                    <a:srgbClr val="0066CC"/>
                  </a:solidFill>
                  <a:latin typeface="Arial Black"/>
                  <a:ea typeface="Arial Black"/>
                  <a:cs typeface="Arial Black"/>
                </a:rPr>
                <a:t>Вместе с ШСК «Перспективный»</a:t>
              </a:r>
              <a:endParaRPr b="true" i="true" sz="1600">
                <a:solidFill>
                  <a:srgbClr val="0066CC"/>
                </a:solidFill>
                <a:latin typeface="Arial Black"/>
                <a:ea typeface="Arial Black"/>
                <a:cs typeface="Arial Black"/>
              </a:endParaRPr>
            </a:p>
            <a:p>
              <a:pPr algn="ctr"/>
              <a:r>
                <a:rPr b="true" i="true" sz="1600">
                  <a:solidFill>
                    <a:srgbClr val="0066CC"/>
                  </a:solidFill>
                  <a:latin typeface="Arial Black"/>
                  <a:ea typeface="Arial Black"/>
                  <a:cs typeface="Arial Black"/>
                </a:rPr>
                <a:t>м</a:t>
              </a:r>
              <a:r>
                <a:rPr b="true" i="true" sz="1600">
                  <a:solidFill>
                    <a:srgbClr val="0066CC"/>
                  </a:solidFill>
                  <a:latin typeface="Arial Black"/>
                  <a:ea typeface="Arial Black"/>
                  <a:cs typeface="Arial Black"/>
                </a:rPr>
                <a:t>ы </a:t>
              </a:r>
              <a:r>
                <a:rPr b="true" i="true" sz="1600">
                  <a:solidFill>
                    <a:srgbClr val="C00000"/>
                  </a:solidFill>
                  <a:latin typeface="Arial Black"/>
                  <a:ea typeface="Arial Black"/>
                  <a:cs typeface="Arial Black"/>
                </a:rPr>
                <a:t>сделали </a:t>
              </a:r>
              <a:r>
                <a:rPr b="true" i="true" sz="1600">
                  <a:solidFill>
                    <a:srgbClr val="C00000"/>
                  </a:solidFill>
                  <a:latin typeface="Arial Black"/>
                  <a:ea typeface="Arial Black"/>
                  <a:cs typeface="Arial Black"/>
                </a:rPr>
                <a:t>свою жизнь ярче</a:t>
              </a:r>
              <a:r>
                <a:rPr b="true" i="true" sz="1600">
                  <a:solidFill>
                    <a:srgbClr val="C00000"/>
                  </a:solidFill>
                  <a:latin typeface="Arial Black"/>
                  <a:ea typeface="Arial Black"/>
                  <a:cs typeface="Arial Black"/>
                </a:rPr>
                <a:t>!» </a:t>
              </a:r>
              <a:r>
                <a:rPr b="true" i="true" sz="1600">
                  <a:solidFill>
                    <a:srgbClr val="0066CC"/>
                  </a:solidFill>
                  <a:latin typeface="Arial Black"/>
                  <a:ea typeface="Arial Black"/>
                  <a:cs typeface="Arial Black"/>
                </a:rPr>
                <a:t>А Вы?</a:t>
              </a:r>
              <a:endParaRPr b="true" i="true" sz="1600">
                <a:solidFill>
                  <a:srgbClr val="0066CC"/>
                </a:solidFill>
                <a:latin typeface="Arial Black"/>
                <a:ea typeface="Arial Black"/>
                <a:cs typeface="Arial Black"/>
              </a:endParaRPr>
            </a:p>
          </p:txBody>
        </p:sp>
        <p:grpSp>
          <p:nvGrpSpPr>
            <p:cNvPr hidden="false" id="178" name="Shape 178"/>
            <p:cNvGrpSpPr/>
            <p:nvPr isPhoto="false"/>
          </p:nvGrpSpPr>
          <p:grpSpPr>
            <a:xfrm flipH="false" flipV="false" rot="0">
              <a:off x="0" y="0"/>
              <a:ext cx="9122187" cy="6256945"/>
              <a:chOff x="0" y="0"/>
              <a:chExt cx="9122187" cy="6256945"/>
            </a:xfrm>
          </p:grpSpPr>
          <p:pic>
            <p:nvPicPr>
              <p:cNvPr hidden="false" id="180" name="Shape 180"/>
              <p:cNvPicPr preferRelativeResize="true"/>
              <p:nvPr isPhoto="false"/>
            </p:nvPicPr>
            <p:blipFill>
              <a:blip r:embed="rId2"/>
              <a:srcRect b="13571" l="0" r="0" t="0"/>
              <a:stretch/>
            </p:blipFill>
            <p:spPr>
              <a:xfrm flipH="false" flipV="false" rot="0">
                <a:off x="3542075" y="3078196"/>
                <a:ext cx="5488023" cy="3149785"/>
              </a:xfrm>
              <a:prstGeom prst="rect">
                <a:avLst/>
              </a:prstGeom>
              <a:ln w="88900">
                <a:solidFill>
                  <a:srgbClr val="FFFFFF"/>
                </a:solidFill>
              </a:ln>
            </p:spPr>
          </p:pic>
          <p:pic>
            <p:nvPicPr>
              <p:cNvPr hidden="false" id="182" name="Shape 182"/>
              <p:cNvPicPr preferRelativeResize="true"/>
              <p:nvPr isPhoto="false"/>
            </p:nvPicPr>
            <p:blipFill>
              <a:blip r:embed="rId3"/>
              <a:srcRect b="20096" l="17320" r="4160" t="0"/>
              <a:stretch/>
            </p:blipFill>
            <p:spPr>
              <a:xfrm flipH="false" flipV="false" rot="0">
                <a:off x="0" y="1607225"/>
                <a:ext cx="3445930" cy="2334103"/>
              </a:xfrm>
              <a:prstGeom prst="rect">
                <a:avLst/>
              </a:prstGeom>
              <a:ln w="88900">
                <a:solidFill>
                  <a:srgbClr val="FFFFFF"/>
                </a:solidFill>
              </a:ln>
            </p:spPr>
          </p:pic>
          <p:pic>
            <p:nvPicPr>
              <p:cNvPr hidden="false" id="184" name="Shape 184"/>
              <p:cNvPicPr preferRelativeResize="true"/>
              <p:nvPr isPhoto="false"/>
            </p:nvPicPr>
            <p:blipFill>
              <a:blip r:embed="rId4"/>
              <a:srcRect b="1798" l="9332" r="13462" t="25974"/>
              <a:stretch/>
            </p:blipFill>
            <p:spPr>
              <a:xfrm flipH="false" flipV="false" rot="0">
                <a:off x="0" y="3976230"/>
                <a:ext cx="4334163" cy="2280715"/>
              </a:xfrm>
              <a:prstGeom prst="rect">
                <a:avLst/>
              </a:prstGeom>
              <a:ln w="88900">
                <a:solidFill>
                  <a:srgbClr val="FFFFFF"/>
                </a:solidFill>
              </a:ln>
            </p:spPr>
          </p:pic>
          <p:sp>
            <p:nvSpPr>
              <p:cNvPr hidden="false" id="185" name="Shape 185"/>
              <p:cNvSpPr txBox="true"/>
              <p:nvPr isPhoto="false"/>
            </p:nvSpPr>
            <p:spPr>
              <a:xfrm flipH="false" flipV="false" rot="0">
                <a:off x="0" y="0"/>
                <a:ext cx="9122187" cy="307777"/>
              </a:xfrm>
              <a:prstGeom prst="rect">
                <a:avLst/>
              </a:prstGeom>
              <a:noFill/>
            </p:spPr>
            <p:txBody>
              <a:bodyPr bIns="45720" lIns="91440" rIns="91440" tIns="45720" wrap="square">
                <a:spAutoFit/>
              </a:bodyPr>
              <a:lstStyle>
                <a:defPPr/>
                <a:lvl1pPr algn="l" indent="0" lvl="0" marL="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indent="0" lvl="1" marL="4572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indent="0" lvl="2" marL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indent="0" lvl="3" marL="13716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indent="0" lvl="4" marL="18288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indent="0" lvl="5" marL="22860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indent="0" lvl="6" marL="27432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indent="0" lvl="7" marL="3200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indent="0" lvl="8" marL="36576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400">
                  <a:latin typeface="Times New Roman"/>
                  <a:ea typeface="Times New Roman"/>
                  <a:cs typeface="Times New Roman"/>
                </a:endParaRPr>
              </a:p>
            </p:txBody>
          </p:sp>
        </p:grpSp>
      </p:grpSp>
      <p:pic>
        <p:nvPicPr>
          <p:cNvPr hidden="false" id="187" name="Shape 187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613188" y="0"/>
            <a:ext cx="6518762" cy="2270028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2"/>
          <a:stretch>
            <a:fillRect b="-2000" l="0" r="0" t="-2000"/>
          </a:stretch>
        </a:blipFill>
      </p:bgPr>
    </p:bg>
    <p:spTree>
      <p:nvGrpSpPr>
        <p:cNvPr hidden="false" id="188" name="GroupShape 18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9" name="Shape 18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90" name="Shape 19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92" name="Shape 19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-25041"/>
            <a:ext cx="7480163" cy="5740041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3"/>
          <a:stretch>
            <a:fillRect b="-2000" l="0" r="0" t="-2000"/>
          </a:stretch>
        </a:blipFill>
      </p:bgPr>
    </p:bg>
    <p:spTree>
      <p:nvGrpSpPr>
        <p:cNvPr hidden="false" id="193" name="GroupShape 19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4" name="Shape 19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96" name="Shape 196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971600" y="26703"/>
            <a:ext cx="4112866" cy="3771900"/>
          </a:xfrm>
          <a:prstGeom prst="rect">
            <a:avLst/>
          </a:prstGeom>
          <a:ln>
            <a:noFill/>
          </a:ln>
        </p:spPr>
      </p:pic>
      <p:pic>
        <p:nvPicPr>
          <p:cNvPr hidden="false" id="198" name="Shape 198"/>
          <p:cNvPicPr preferRelativeResize="true"/>
          <p:nvPr isPhoto="false"/>
        </p:nvPicPr>
        <p:blipFill>
          <a:blip r:embed="rId2"/>
          <a:srcRect b="4504" l="283" r="7826" t="5000"/>
          <a:stretch/>
        </p:blipFill>
        <p:spPr>
          <a:xfrm flipH="false" flipV="false" rot="16200000">
            <a:off x="4718681" y="1274713"/>
            <a:ext cx="4849007" cy="4001632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3"/>
          <a:stretch>
            <a:fillRect b="-2000" l="0" r="0" t="-2000"/>
          </a:stretch>
        </a:blipFill>
      </p:bgPr>
    </p:bg>
    <p:spTree>
      <p:nvGrpSpPr>
        <p:cNvPr hidden="false" id="199" name="GroupShape 19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0" name="Shape 20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202" name="Shape 202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16200000">
            <a:off x="-608551" y="879799"/>
            <a:ext cx="5543790" cy="3967662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  <p:pic>
        <p:nvPicPr>
          <p:cNvPr hidden="false" id="204" name="Shape 204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5076054" y="49188"/>
            <a:ext cx="3898111" cy="5513350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</p:spTree>
  </p:cSld>
</p:sld>
</file>

<file path=ppt/slides/slide1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8"/>
          <a:stretch>
            <a:fillRect b="-39000" l="0" r="0" t="-39000"/>
          </a:stretch>
        </a:blipFill>
      </p:bgPr>
    </p:bg>
    <p:spTree>
      <p:nvGrpSpPr>
        <p:cNvPr hidden="false" id="205" name="GroupShape 20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6" name="Shape 20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208" name="Shape 20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593629" y="4580"/>
            <a:ext cx="2540000" cy="1905000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  <p:pic>
        <p:nvPicPr>
          <p:cNvPr hidden="false" id="210" name="Shape 21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593629" y="4580"/>
            <a:ext cx="2540000" cy="1905000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  <p:pic>
        <p:nvPicPr>
          <p:cNvPr hidden="false" id="212" name="Shape 21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593629" y="4580"/>
            <a:ext cx="2540000" cy="1905000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  <p:pic>
        <p:nvPicPr>
          <p:cNvPr hidden="false" id="214" name="Shape 214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6593629" y="4580"/>
            <a:ext cx="2540000" cy="1905000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  <p:pic>
        <p:nvPicPr>
          <p:cNvPr hidden="false" id="216" name="Shape 216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6193831" y="4580"/>
            <a:ext cx="2939797" cy="2204848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  <p:pic>
        <p:nvPicPr>
          <p:cNvPr hidden="false" id="218" name="Shape 218"/>
          <p:cNvPicPr preferRelativeResize="true"/>
          <p:nvPr isPhoto="false">
            <p:ph idx="1" type="body"/>
          </p:nvPr>
        </p:nvPicPr>
        <p:blipFill>
          <a:blip r:embed="rId6"/>
          <a:stretch/>
        </p:blipFill>
        <p:spPr>
          <a:xfrm flipH="false" flipV="false" rot="0">
            <a:off x="-10732" y="4580"/>
            <a:ext cx="4053317" cy="3039988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  <p:pic>
        <p:nvPicPr>
          <p:cNvPr hidden="false" id="220" name="Shape 220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1403648" y="2713484"/>
            <a:ext cx="4002020" cy="3001516"/>
          </a:xfrm>
          <a:prstGeom prst="rect">
            <a:avLst/>
          </a:prstGeom>
          <a:ln w="88900">
            <a:solidFill>
              <a:srgbClr val="FFFFFF"/>
            </a:solidFill>
          </a:ln>
        </p:spPr>
      </p:pic>
    </p:spTree>
  </p:cSld>
</p:sld>
</file>

<file path=ppt/slides/slide1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3"/>
          <a:stretch>
            <a:fillRect b="0" l="-6000" r="-6000" t="0"/>
          </a:stretch>
        </a:blipFill>
      </p:bgPr>
    </p:bg>
    <p:spTree>
      <p:nvGrpSpPr>
        <p:cNvPr hidden="false" id="221" name="GroupShape 22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22" name="Shape 222"/>
          <p:cNvSpPr txBox="true"/>
          <p:nvPr isPhoto="false"/>
        </p:nvSpPr>
        <p:spPr>
          <a:xfrm flipH="false" flipV="false" rot="0">
            <a:off x="1835694" y="0"/>
            <a:ext cx="7308302" cy="985292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"/>
              </a:spcBef>
            </a:pPr>
            <a:endParaRPr b="true" sz="50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grpSp>
        <p:nvGrpSpPr>
          <p:cNvPr hidden="false" id="223" name="Shape 223"/>
          <p:cNvGrpSpPr/>
          <p:nvPr isPhoto="false"/>
        </p:nvGrpSpPr>
        <p:grpSpPr>
          <a:xfrm flipH="false" flipV="false" rot="0">
            <a:off x="35498" y="-20843"/>
            <a:ext cx="9108502" cy="4893881"/>
            <a:chOff x="0" y="0"/>
            <a:chExt cx="9108502" cy="4893881"/>
          </a:xfrm>
        </p:grpSpPr>
        <p:pic>
          <p:nvPicPr>
            <p:cNvPr hidden="false" id="225" name="Shape 225"/>
            <p:cNvPicPr preferRelativeResize="true"/>
            <p:nvPr isPhoto="false"/>
          </p:nvPicPr>
          <p:blipFill>
            <a:blip r:embed="rId1"/>
            <a:stretch/>
          </p:blipFill>
          <p:spPr>
            <a:xfrm flipH="false" flipV="false" rot="0">
              <a:off x="0" y="0"/>
              <a:ext cx="9108502" cy="4893881"/>
            </a:xfrm>
            <a:prstGeom prst="rect">
              <a:avLst/>
            </a:prstGeom>
            <a:ln>
              <a:noFill/>
            </a:ln>
          </p:spPr>
        </p:pic>
        <p:pic>
          <p:nvPicPr>
            <p:cNvPr hidden="false" id="227" name="Shape 227"/>
            <p:cNvPicPr preferRelativeResize="true"/>
            <p:nvPr isPhoto="false"/>
          </p:nvPicPr>
          <p:blipFill>
            <a:blip r:embed="rId2"/>
            <a:stretch/>
          </p:blipFill>
          <p:spPr>
            <a:xfrm flipH="false" flipV="false" rot="0">
              <a:off x="2880317" y="40648"/>
              <a:ext cx="6196915" cy="4853232"/>
            </a:xfrm>
            <a:prstGeom prst="rect">
              <a:avLst/>
            </a:prstGeom>
          </p:spPr>
        </p:pic>
      </p:grp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2"/>
          <a:stretch>
            <a:fillRect b="0" l="-3000" r="-3000" t="0"/>
          </a:stretch>
        </a:blipFill>
      </p:bgPr>
    </p:bg>
    <p:spTree>
      <p:nvGrpSpPr>
        <p:cNvPr hidden="false" id="81" name="GroupShape 8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3" name="Shape 8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171432" y="1563977"/>
            <a:ext cx="6912767" cy="3873810"/>
          </a:xfrm>
          <a:prstGeom prst="rect">
            <a:avLst/>
          </a:prstGeom>
          <a:ln w="190500">
            <a:solidFill>
              <a:srgbClr val="C8C6BD"/>
            </a:solidFill>
            <a:prstDash val="solid"/>
          </a:ln>
        </p:spPr>
      </p:pic>
      <p:sp>
        <p:nvSpPr>
          <p:cNvPr hidden="false" id="84" name="Shape 84"/>
          <p:cNvSpPr txBox="true"/>
          <p:nvPr isPhoto="false"/>
        </p:nvSpPr>
        <p:spPr>
          <a:xfrm flipH="false" flipV="false" rot="0">
            <a:off x="0" y="217207"/>
            <a:ext cx="9144000" cy="1225021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"/>
              </a:spcBef>
            </a:pPr>
            <a:r>
              <a:rPr b="true" sz="3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Конкурс на лучшую организацию спортивно - массовой работы среди городских общеобразовательных учреждений в 2021-2022 учебном году</a:t>
            </a:r>
            <a:endParaRPr b="true" sz="31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5" name="Shape 85"/>
          <p:cNvSpPr txBox="false"/>
          <p:nvPr isPhoto="false"/>
        </p:nvSpPr>
        <p:spPr>
          <a:xfrm flipH="false" flipV="false" rot="0">
            <a:off x="1243440" y="1628674"/>
            <a:ext cx="6768751" cy="37444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lstStyle>
            <a:defPPr/>
            <a:lvl1pPr algn="l" indent="0" lvl="0" mar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hidden="false" id="86" name="Shape 86"/>
          <p:cNvSpPr txBox="true"/>
          <p:nvPr isPhoto="false">
            <p:ph idx="1" type="subTitle"/>
          </p:nvPr>
        </p:nvSpPr>
        <p:spPr>
          <a:xfrm flipH="false" flipV="false" rot="0">
            <a:off x="1259853" y="1705372"/>
            <a:ext cx="6752339" cy="36677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l">
              <a:spcBef>
                <a:spcPts val="0"/>
              </a:spcBef>
            </a:pPr>
            <a:r>
              <a:rPr b="tru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Год основания – 1976</a:t>
            </a:r>
            <a:endParaRPr b="true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spcBef>
                <a:spcPts val="0"/>
              </a:spcBef>
            </a:pPr>
            <a:endParaRPr b="true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spcBef>
                <a:spcPts val="0"/>
              </a:spcBef>
            </a:pPr>
            <a:r>
              <a:rPr b="tru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 2018 г. - МБОУ«ЦО «Перспектива»</a:t>
            </a:r>
            <a:endParaRPr b="true" sz="2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spcBef>
                <a:spcPts val="0"/>
              </a:spcBef>
            </a:pPr>
            <a:endParaRPr b="true" sz="20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r>
              <a:rPr b="tru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b="tru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дрес: м-н Парковый, дом 27а</a:t>
            </a:r>
            <a:endParaRPr b="true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r>
              <a:rPr b="true" u="sng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E-mail </a:t>
            </a:r>
            <a:r>
              <a:rPr u="sng"/>
              <a:t>       </a:t>
            </a:r>
            <a:r>
              <a:rPr b="true" u="sng"/>
              <a:t>sh</a:t>
            </a:r>
            <a:r>
              <a:rPr b="true" u="sng"/>
              <a:t>-</a:t>
            </a:r>
            <a:r>
              <a:rPr b="true" u="sng"/>
              <a:t>perspektiva</a:t>
            </a:r>
            <a:r>
              <a:rPr b="true" u="sng"/>
              <a:t>@</a:t>
            </a:r>
            <a:r>
              <a:rPr b="true" u="sng"/>
              <a:t>so</a:t>
            </a:r>
            <a:r>
              <a:rPr b="true" u="sng"/>
              <a:t>.</a:t>
            </a:r>
            <a:r>
              <a:rPr b="true" u="sng"/>
              <a:t>belregion</a:t>
            </a:r>
            <a:r>
              <a:rPr b="true" u="sng"/>
              <a:t>.</a:t>
            </a:r>
            <a:r>
              <a:rPr b="true" u="sng"/>
              <a:t>ru</a:t>
            </a:r>
            <a:endParaRPr b="true" u="sng"/>
          </a:p>
          <a:p>
            <a:pPr algn="l"/>
            <a:r>
              <a:rPr b="true" u="sng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b="true" u="sng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айт</a:t>
            </a:r>
            <a:r>
              <a:rPr b="true" u="sng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100" u="sng"/>
              <a:t>https://shkolaperspektivastaryjoskol-r31.gosweb.gosuslugi.ru</a:t>
            </a:r>
            <a:r>
              <a:rPr sz="3100" u="sng"/>
              <a:t>/</a:t>
            </a:r>
            <a:endParaRPr sz="3100" u="sng"/>
          </a:p>
          <a:p>
            <a:pPr algn="l"/>
            <a:r>
              <a:rPr b="tru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Количество </a:t>
            </a:r>
            <a:r>
              <a:rPr b="true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обучающихся – 468</a:t>
            </a:r>
            <a:endParaRPr b="true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endParaRPr b="true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endParaRPr b="true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endParaRPr b="true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endParaRPr b="true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l"/>
            <a:endParaRPr b="true">
              <a:solidFill>
                <a:schemeClr val="bg1"/>
              </a:solidFill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5"/>
          <a:stretch>
            <a:fillRect b="-6000" l="0" r="0" t="-6000"/>
          </a:stretch>
        </a:blipFill>
      </p:bgPr>
    </p:bg>
    <p:spTree>
      <p:nvGrpSpPr>
        <p:cNvPr hidden="false" id="87" name="GroupShape 8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9" name="Shape 89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4788024" y="1451781"/>
            <a:ext cx="4176464" cy="2320257"/>
          </a:xfrm>
          <a:prstGeom prst="rect">
            <a:avLst/>
          </a:prstGeom>
          <a:ln w="190500">
            <a:solidFill>
              <a:srgbClr val="C8C6BD"/>
            </a:solidFill>
            <a:prstDash val="solid"/>
          </a:ln>
        </p:spPr>
      </p:pic>
      <p:sp>
        <p:nvSpPr>
          <p:cNvPr hidden="false" id="90" name="Shape 90"/>
          <p:cNvSpPr txBox="true"/>
          <p:nvPr isPhoto="false"/>
        </p:nvSpPr>
        <p:spPr>
          <a:xfrm flipH="false" flipV="false" rot="0">
            <a:off x="14186" y="226760"/>
            <a:ext cx="9129814" cy="1225021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"/>
              </a:spcBef>
            </a:pPr>
            <a:r>
              <a:rPr b="true" sz="3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Конкурс на лучшую организацию спортивно - массовой работы среди городских общеобразовательных учреждений в 2021-2022 учебном году</a:t>
            </a:r>
            <a:endParaRPr b="true" sz="31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92" name="Shape 9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254084" y="1499336"/>
            <a:ext cx="4324921" cy="2332778"/>
          </a:xfrm>
          <a:prstGeom prst="rect">
            <a:avLst/>
          </a:prstGeom>
          <a:ln w="190500">
            <a:solidFill>
              <a:srgbClr val="C8C6BD"/>
            </a:solidFill>
            <a:prstDash val="solid"/>
          </a:ln>
        </p:spPr>
      </p:pic>
      <p:pic>
        <p:nvPicPr>
          <p:cNvPr hidden="false" id="94" name="Shape 9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3851920" y="3457566"/>
            <a:ext cx="4896544" cy="2077909"/>
          </a:xfrm>
          <a:prstGeom prst="rect">
            <a:avLst/>
          </a:prstGeom>
          <a:ln w="190500">
            <a:solidFill>
              <a:srgbClr val="C8C6BD"/>
            </a:solidFill>
            <a:prstDash val="solid"/>
          </a:ln>
        </p:spPr>
      </p:pic>
      <p:pic>
        <p:nvPicPr>
          <p:cNvPr hidden="false" id="96" name="Shape 96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759655" y="2065411"/>
            <a:ext cx="2652432" cy="3470064"/>
          </a:xfrm>
          <a:prstGeom prst="rect">
            <a:avLst/>
          </a:prstGeom>
          <a:ln w="190500">
            <a:solidFill>
              <a:srgbClr val="C8C6BD"/>
            </a:solidFill>
            <a:prstDash val="solid"/>
          </a:ln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4"/>
          <a:stretch>
            <a:fillRect b="0" l="-6000" r="-6000" t="0"/>
          </a:stretch>
        </a:blipFill>
      </p:bgPr>
    </p:bg>
    <p:spTree>
      <p:nvGrpSpPr>
        <p:cNvPr hidden="false" id="97" name="GroupShape 9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8" name="Shape 98"/>
          <p:cNvSpPr txBox="false"/>
          <p:nvPr isPhoto="false"/>
        </p:nvSpPr>
        <p:spPr>
          <a:xfrm flipH="false" flipV="false" rot="0">
            <a:off x="4959892" y="755983"/>
            <a:ext cx="4184106" cy="212365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true" cap="none" spc="50" sz="4400">
                <a:solidFill>
                  <a:srgbClr val="C02824"/>
                </a:solidFill>
              </a:rPr>
              <a:t>Голдобина                                          Татьяна Валериевна</a:t>
            </a:r>
            <a:endParaRPr b="true" cap="none" spc="50" sz="4400">
              <a:solidFill>
                <a:srgbClr val="C02824"/>
              </a:solidFill>
            </a:endParaRPr>
          </a:p>
        </p:txBody>
      </p:sp>
      <p:sp>
        <p:nvSpPr>
          <p:cNvPr hidden="false" id="99" name="Shape 99"/>
          <p:cNvSpPr txBox="true"/>
          <p:nvPr isPhoto="false"/>
        </p:nvSpPr>
        <p:spPr>
          <a:xfrm flipH="false" flipV="false" rot="0">
            <a:off x="4796432" y="2785492"/>
            <a:ext cx="4347567" cy="2018665"/>
          </a:xfrm>
          <a:prstGeom prst="rect">
            <a:avLst/>
          </a:prstGeom>
          <a:noFill/>
          <a:ln w="6350">
            <a:noFill/>
          </a:ln>
        </p:spPr>
        <p:txBody>
          <a:bodyPr anchor="t" bIns="45720" lIns="91440" rIns="91440" tIns="45720" vert="horz" wrap="square">
            <a:noAutofit/>
          </a:bodyPr>
          <a:lstStyle>
            <a:defPPr/>
            <a:lvl1pPr algn="l" indent="0" lvl="0" marL="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strike="noStrike" sz="2000" u="none">
                <a:solidFill>
                  <a:srgbClr val="003399"/>
                </a:solidFill>
              </a:rPr>
              <a:t> </a:t>
            </a:r>
            <a:r>
              <a:rPr b="true" sz="2000" u="sng">
                <a:solidFill>
                  <a:srgbClr val="003399"/>
                </a:solidFill>
              </a:rPr>
              <a:t>ПЕДАГОГИЧЕСКОЕ  КРЕДО</a:t>
            </a:r>
            <a:endParaRPr b="true" sz="2000" u="sng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sz="2000" u="sng">
                <a:solidFill>
                  <a:srgbClr val="003399"/>
                </a:solidFill>
              </a:rPr>
              <a:t>УЧИТЕЛЯ ФИЗИЧЕСКОЙ КУЛЬТУРЫ</a:t>
            </a:r>
            <a:endParaRPr b="true" sz="2000" u="sng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sz="2000" u="sng">
                <a:solidFill>
                  <a:srgbClr val="003399"/>
                </a:solidFill>
              </a:rPr>
              <a:t>МБОУ «ЦО «ПЕРСПЕКТИВА»</a:t>
            </a:r>
            <a:endParaRPr b="true" sz="2000" u="sng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b="true" sz="2000" u="sng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sz="2000" u="sng">
                <a:solidFill>
                  <a:srgbClr val="003399"/>
                </a:solidFill>
              </a:rPr>
              <a:t>Ребенок – главная ценность общества, выше которой</a:t>
            </a:r>
            <a:endParaRPr b="true" sz="2000" u="sng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sz="2000" u="sng">
                <a:solidFill>
                  <a:srgbClr val="003399"/>
                </a:solidFill>
              </a:rPr>
              <a:t>ничего быть не может.</a:t>
            </a:r>
            <a:endParaRPr b="true" sz="2000" u="sng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sz="2000" u="sng">
                <a:solidFill>
                  <a:srgbClr val="003399"/>
                </a:solidFill>
              </a:rPr>
              <a:t>Это «не сосуд,</a:t>
            </a:r>
            <a:endParaRPr b="true" sz="2000" u="sng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sz="2000" u="sng">
                <a:solidFill>
                  <a:srgbClr val="003399"/>
                </a:solidFill>
              </a:rPr>
              <a:t>который можно заполнить,</a:t>
            </a:r>
            <a:endParaRPr b="true" sz="2000" u="sng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sz="2000" u="sng">
                <a:solidFill>
                  <a:srgbClr val="003399"/>
                </a:solidFill>
              </a:rPr>
              <a:t>а факел, который нужно зажечь»</a:t>
            </a:r>
            <a:endParaRPr b="true" sz="2000" u="sng">
              <a:solidFill>
                <a:srgbClr val="003399"/>
              </a:solidFill>
            </a:endParaRPr>
          </a:p>
        </p:txBody>
      </p:sp>
      <p:grpSp>
        <p:nvGrpSpPr>
          <p:cNvPr hidden="false" id="100" name="Shape 100"/>
          <p:cNvGrpSpPr/>
          <p:nvPr isPhoto="false"/>
        </p:nvGrpSpPr>
        <p:grpSpPr>
          <a:xfrm flipH="false" flipV="false" rot="0">
            <a:off x="93827" y="337220"/>
            <a:ext cx="4702605" cy="5173025"/>
            <a:chOff x="0" y="0"/>
            <a:chExt cx="4702605" cy="5173025"/>
          </a:xfrm>
        </p:grpSpPr>
        <p:grpSp>
          <p:nvGrpSpPr>
            <p:cNvPr hidden="false" id="101" name="Shape 101"/>
            <p:cNvGrpSpPr/>
            <p:nvPr isPhoto="false"/>
          </p:nvGrpSpPr>
          <p:grpSpPr>
            <a:xfrm flipH="false" flipV="false" rot="0">
              <a:off x="13676" y="0"/>
              <a:ext cx="4688927" cy="5173025"/>
              <a:chOff x="0" y="0"/>
              <a:chExt cx="4688927" cy="5173025"/>
            </a:xfrm>
          </p:grpSpPr>
          <p:pic>
            <p:nvPicPr>
              <p:cNvPr hidden="false" id="103" name="Shape 103"/>
              <p:cNvPicPr preferRelativeResize="true"/>
              <p:nvPr isPhoto="false"/>
            </p:nvPicPr>
            <p:blipFill>
              <a:blip r:embed="rId1"/>
              <a:srcRect b="13014" l="14095" r="14774" t="-1"/>
              <a:stretch/>
            </p:blipFill>
            <p:spPr>
              <a:xfrm flipH="false" flipV="false" rot="0">
                <a:off x="2574667" y="696820"/>
                <a:ext cx="1560604" cy="1967474"/>
              </a:xfrm>
              <a:prstGeom prst="rect">
                <a:avLst/>
              </a:prstGeom>
              <a:ln w="190500">
                <a:solidFill>
                  <a:srgbClr val="C8C6BD"/>
                </a:solidFill>
                <a:prstDash val="solid"/>
              </a:ln>
            </p:spPr>
          </p:pic>
          <p:grpSp>
            <p:nvGrpSpPr>
              <p:cNvPr hidden="false" id="104" name="Shape 104"/>
              <p:cNvGrpSpPr/>
              <p:nvPr isPhoto="false"/>
            </p:nvGrpSpPr>
            <p:grpSpPr>
              <a:xfrm flipH="false" flipV="false" rot="0">
                <a:off x="0" y="0"/>
                <a:ext cx="4688927" cy="5173025"/>
                <a:chOff x="0" y="0"/>
                <a:chExt cx="4688927" cy="5173025"/>
              </a:xfrm>
            </p:grpSpPr>
            <p:pic>
              <p:nvPicPr>
                <p:cNvPr hidden="false" id="106" name="Shape 106"/>
                <p:cNvPicPr preferRelativeResize="true"/>
                <p:nvPr isPhoto="false"/>
              </p:nvPicPr>
              <p:blipFill>
                <a:blip r:embed="rId2"/>
                <a:stretch/>
              </p:blipFill>
              <p:spPr>
                <a:xfrm flipH="false" flipV="false" rot="0">
                  <a:off x="0" y="0"/>
                  <a:ext cx="1909600" cy="1916796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hidden="false" id="107" name="Shape 107"/>
                <p:cNvGrpSpPr/>
                <p:nvPr isPhoto="false"/>
              </p:nvGrpSpPr>
              <p:grpSpPr>
                <a:xfrm flipH="false" flipV="false" rot="0">
                  <a:off x="381920" y="2333762"/>
                  <a:ext cx="4307007" cy="2839263"/>
                  <a:chOff x="0" y="0"/>
                  <a:chExt cx="4307007" cy="2839263"/>
                </a:xfrm>
              </p:grpSpPr>
              <p:sp>
                <p:nvSpPr>
                  <p:cNvPr hidden="false" id="108" name="Shape 108"/>
                  <p:cNvSpPr txBox="false"/>
                  <p:nvPr isPhoto="false"/>
                </p:nvSpPr>
                <p:spPr>
                  <a:xfrm flipH="false" flipV="false" rot="10800000">
                    <a:off x="0" y="0"/>
                    <a:ext cx="4254444" cy="2839263"/>
                  </a:xfrm>
                  <a:prstGeom prst="flowChartMultidocumen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0"/>
                  <a:effectRef idx="0"/>
                  <a:fontRef idx="none"/>
                </p:style>
                <p:txBody>
                  <a:bodyPr anchor="ctr" bIns="45720" lIns="91440" rIns="91440" tIns="45720" vert="horz" wrap="square">
                    <a:noAutofit/>
                  </a:bodyPr>
                  <a:lstStyle>
                    <a:defPPr/>
                    <a:lvl1pPr algn="l" indent="0" lvl="0" marL="0">
                      <a:defRPr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indent="0" lvl="1" marL="457200">
                      <a:defRPr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indent="0" lvl="2" marL="914400">
                      <a:defRPr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indent="0" lvl="3" marL="1371600">
                      <a:defRPr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indent="0" lvl="4" marL="1828800">
                      <a:defRPr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indent="0" lvl="5" marL="2286000">
                      <a:defRPr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indent="0" lvl="6" marL="2743200">
                      <a:defRPr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indent="0" lvl="7" marL="3200400">
                      <a:defRPr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indent="0" lvl="8" marL="3657600">
                      <a:defRPr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Aft>
                        <a:spcPts val="0"/>
                      </a:spcAft>
                    </a:pPr>
                    <a:r>
                      <a:rPr b="true" sz="1400">
                        <a:latin typeface="Times New Roman"/>
                        <a:ea typeface="Times New Roman"/>
                        <a:cs typeface="Times New Roman"/>
                      </a:rPr>
                      <a:t> </a:t>
                    </a:r>
                    <a:endParaRPr b="true" sz="1400">
                      <a:latin typeface="Times New Roman"/>
                      <a:ea typeface="Times New Roman"/>
                      <a:cs typeface="Times New Roman"/>
                    </a:endParaRPr>
                  </a:p>
                </p:txBody>
              </p:sp>
              <p:sp>
                <p:nvSpPr>
                  <p:cNvPr hidden="false" id="109" name="Shape 109"/>
                  <p:cNvSpPr txBox="true"/>
                  <p:nvPr isPhoto="false"/>
                </p:nvSpPr>
                <p:spPr>
                  <a:xfrm flipH="false" flipV="false" rot="0">
                    <a:off x="579981" y="110658"/>
                    <a:ext cx="3727026" cy="256978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anchor="t" bIns="45720" lIns="91440" rIns="91440" tIns="45720" vert="horz" wrap="square">
                    <a:noAutofit/>
                  </a:bodyPr>
                  <a:lstStyle>
                    <a:defPPr/>
                    <a:lvl1pPr algn="l" indent="0" lvl="0" marL="0">
                      <a:defRPr sz="18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indent="0" lvl="1" marL="457200">
                      <a:defRPr sz="18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indent="0" lvl="2" marL="914400">
                      <a:defRPr sz="18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indent="0" lvl="3" marL="1371600">
                      <a:defRPr sz="18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indent="0" lvl="4" marL="1828800">
                      <a:defRPr sz="18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indent="0" lvl="5" marL="2286000">
                      <a:defRPr sz="18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indent="0" lvl="6" marL="2743200">
                      <a:defRPr sz="18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indent="0" lvl="7" marL="3200400">
                      <a:defRPr sz="18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indent="0" lvl="8" marL="3657600">
                      <a:defRPr sz="18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ct val="80000"/>
                      </a:lnSpc>
                      <a:spcAft>
                        <a:spcPts val="0"/>
                      </a:spcAft>
                    </a:pPr>
                    <a:r>
                      <a: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 </a:t>
                    </a:r>
                    <a:endParaRPr sz="18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endParaRPr>
                  </a:p>
                  <a:p>
                    <a:pPr algn="ctr">
                      <a:lnSpc>
                        <a:spcPct val="80000"/>
                      </a:lnSpc>
                      <a:spcAft>
                        <a:spcPts val="0"/>
                      </a:spcAft>
                    </a:pPr>
                    <a:r>
                      <a:rPr sz="1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 </a:t>
                    </a:r>
                    <a:endParaRPr sz="1200"/>
                  </a:p>
                  <a:p>
                    <a:pPr algn="just" indent="-342900" lvl="0" marL="342900">
                      <a:lnSpc>
                        <a:spcPct val="80000"/>
                      </a:lnSpc>
                      <a:spcAft>
                        <a:spcPts val="0"/>
                      </a:spcAft>
                      <a:buFont typeface="Wingdings"/>
                      <a:buChar char=""/>
                    </a:pPr>
                    <a:r>
                      <a: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БГПИ им. М.С. Ольминского, учитель физической культуры</a:t>
                    </a:r>
                    <a:endParaRPr sz="11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endParaRPr>
                  </a:p>
                  <a:p>
                    <a:pPr algn="just" indent="-342900" lvl="0" marL="342900">
                      <a:lnSpc>
                        <a:spcPct val="80000"/>
                      </a:lnSpc>
                      <a:spcAft>
                        <a:spcPts val="0"/>
                      </a:spcAft>
                      <a:buFont typeface="Wingdings"/>
                      <a:buChar char=""/>
                    </a:pPr>
                    <a:r>
                      <a: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Старооскольский ФГАОУ ВПО «Старооскольский государственный национальный исследовательский университет» по программе «Государственное и муниципальное управление»</a:t>
                    </a:r>
                    <a:endParaRPr sz="11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endParaRPr>
                  </a:p>
                  <a:p>
                    <a:pPr algn="just" indent="-342900" lvl="0" marL="342900">
                      <a:lnSpc>
                        <a:spcPct val="80000"/>
                      </a:lnSpc>
                      <a:spcAft>
                        <a:spcPts val="0"/>
                      </a:spcAft>
                      <a:buFont typeface="Wingdings"/>
                      <a:buChar char=""/>
                    </a:pPr>
                    <a:r>
                      <a: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«Почётный работник общего образования РФ»</a:t>
                    </a:r>
                    <a:endParaRPr sz="11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endParaRPr>
                  </a:p>
                  <a:p>
                    <a:pPr algn="just" indent="-342900" lvl="0" marL="342900">
                      <a:lnSpc>
                        <a:spcPct val="80000"/>
                      </a:lnSpc>
                      <a:spcAft>
                        <a:spcPts val="0"/>
                      </a:spcAft>
                      <a:buFont typeface="Wingdings"/>
                      <a:buChar char=""/>
                    </a:pPr>
                    <a:r>
                      <a: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Победитель конкурса приоритетного национального проекта «Образование»</a:t>
                    </a:r>
                    <a:endParaRPr sz="11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endParaRPr>
                  </a:p>
                  <a:p>
                    <a:pPr algn="just" indent="-342900" lvl="0" marL="342900">
                      <a:lnSpc>
                        <a:spcPct val="80000"/>
                      </a:lnSpc>
                      <a:spcAft>
                        <a:spcPts val="0"/>
                      </a:spcAft>
                      <a:buFont typeface="Wingdings"/>
                      <a:buChar char=""/>
                    </a:pPr>
                    <a:r>
                      <a: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Победитель конкурса Учитель года – 2007»</a:t>
                    </a:r>
                    <a:endParaRPr sz="11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endParaRPr>
                  </a:p>
                  <a:p>
                    <a:pPr algn="just" indent="-342900" lvl="0" marL="342900">
                      <a:lnSpc>
                        <a:spcPct val="80000"/>
                      </a:lnSpc>
                      <a:spcAft>
                        <a:spcPts val="0"/>
                      </a:spcAft>
                      <a:buFont typeface="Wingdings"/>
                      <a:buChar char=""/>
                    </a:pPr>
                    <a:r>
                      <a: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Участник эстафеты Олимпийского огня 2014 года</a:t>
                    </a:r>
                    <a:endParaRPr sz="11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endParaRPr>
                  </a:p>
                  <a:p>
                    <a:pPr algn="just" indent="-342900" lvl="0" marL="342900">
                      <a:lnSpc>
                        <a:spcPct val="80000"/>
                      </a:lnSpc>
                      <a:spcAft>
                        <a:spcPts val="0"/>
                      </a:spcAft>
                      <a:buFont typeface="Wingdings"/>
                      <a:buChar char=""/>
                    </a:pPr>
                    <a:r>
                      <a: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Высшая квалификационная категория</a:t>
                    </a:r>
                    <a:endParaRPr sz="11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endParaRPr>
                  </a:p>
                  <a:p>
                    <a:pPr algn="just" indent="-342900" lvl="0" marL="342900">
                      <a:lnSpc>
                        <a:spcPct val="80000"/>
                      </a:lnSpc>
                      <a:spcAft>
                        <a:spcPts val="0"/>
                      </a:spcAft>
                      <a:buFont typeface="Wingdings"/>
                      <a:buChar char=""/>
                    </a:pPr>
                    <a:r>
                      <a:rPr sz="11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Педагогический стаж 30 лет</a:t>
                    </a:r>
                    <a:endParaRPr sz="11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endParaRPr>
                  </a:p>
                  <a:p>
                    <a:pPr indent="-90170" marL="90170">
                      <a:lnSpc>
                        <a:spcPct val="150000"/>
                      </a:lnSpc>
                    </a:pPr>
                    <a:r>
                      <a:rPr sz="1200"/>
                      <a:t> </a:t>
                    </a:r>
                    <a:endParaRPr sz="1200"/>
                  </a:p>
                </p:txBody>
              </p:sp>
            </p:grpSp>
          </p:grpSp>
        </p:grpSp>
        <p:pic>
          <p:nvPicPr>
            <p:cNvPr hidden="false" id="111" name="Shape 111"/>
            <p:cNvPicPr preferRelativeResize="true"/>
            <p:nvPr isPhoto="false"/>
          </p:nvPicPr>
          <p:blipFill>
            <a:blip r:embed="rId3"/>
            <a:stretch/>
          </p:blipFill>
          <p:spPr>
            <a:xfrm flipH="false" flipV="false" rot="0">
              <a:off x="0" y="2619"/>
              <a:ext cx="1922567" cy="190005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hidden="false" id="112" name="Shape 112"/>
          <p:cNvSpPr txBox="true"/>
          <p:nvPr isPhoto="false"/>
        </p:nvSpPr>
        <p:spPr>
          <a:xfrm flipH="false" flipV="false" rot="0">
            <a:off x="1835694" y="0"/>
            <a:ext cx="7308302" cy="985292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"/>
              </a:spcBef>
            </a:pPr>
            <a:r>
              <a:rPr b="true" sz="5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Педагогические кадры</a:t>
            </a:r>
            <a:endParaRPr b="true" sz="50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3"/>
          <a:stretch>
            <a:fillRect b="0" l="-6000" r="-6000" t="0"/>
          </a:stretch>
        </a:blipFill>
      </p:bgPr>
    </p:bg>
    <p:spTree>
      <p:nvGrpSpPr>
        <p:cNvPr hidden="false" id="113" name="GroupShape 1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14" name="Shape 114"/>
          <p:cNvGrpSpPr/>
          <p:nvPr isPhoto="false"/>
        </p:nvGrpSpPr>
        <p:grpSpPr>
          <a:xfrm flipH="false" flipV="false" rot="0">
            <a:off x="107504" y="337220"/>
            <a:ext cx="4688928" cy="5173025"/>
            <a:chOff x="0" y="0"/>
            <a:chExt cx="4688928" cy="5173025"/>
          </a:xfrm>
        </p:grpSpPr>
        <p:pic>
          <p:nvPicPr>
            <p:cNvPr hidden="false" id="116" name="Shape 116"/>
            <p:cNvPicPr preferRelativeResize="true"/>
            <p:nvPr isPhoto="false"/>
          </p:nvPicPr>
          <p:blipFill>
            <a:blip r:embed="rId1"/>
            <a:stretch/>
          </p:blipFill>
          <p:spPr>
            <a:xfrm flipH="false" flipV="false" rot="0">
              <a:off x="2574667" y="720080"/>
              <a:ext cx="1560604" cy="2105373"/>
            </a:xfrm>
            <a:prstGeom prst="rect">
              <a:avLst/>
            </a:prstGeom>
            <a:ln w="190500">
              <a:solidFill>
                <a:srgbClr val="C8C6BD"/>
              </a:solidFill>
              <a:prstDash val="solid"/>
            </a:ln>
          </p:spPr>
        </p:pic>
        <p:grpSp>
          <p:nvGrpSpPr>
            <p:cNvPr hidden="false" id="117" name="Shape 117"/>
            <p:cNvGrpSpPr/>
            <p:nvPr isPhoto="false"/>
          </p:nvGrpSpPr>
          <p:grpSpPr>
            <a:xfrm flipH="false" flipV="false" rot="0">
              <a:off x="0" y="0"/>
              <a:ext cx="4688928" cy="5173025"/>
              <a:chOff x="0" y="0"/>
              <a:chExt cx="4688928" cy="5173025"/>
            </a:xfrm>
          </p:grpSpPr>
          <p:pic>
            <p:nvPicPr>
              <p:cNvPr hidden="false" id="119" name="Shape 119"/>
              <p:cNvPicPr preferRelativeResize="true"/>
              <p:nvPr isPhoto="false"/>
            </p:nvPicPr>
            <p:blipFill>
              <a:blip r:embed="rId2"/>
              <a:stretch/>
            </p:blipFill>
            <p:spPr>
              <a:xfrm flipH="false" flipV="false" rot="0">
                <a:off x="0" y="0"/>
                <a:ext cx="1909600" cy="1916796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hidden="false" id="120" name="Shape 120"/>
              <p:cNvGrpSpPr/>
              <p:nvPr isPhoto="false"/>
            </p:nvGrpSpPr>
            <p:grpSpPr>
              <a:xfrm flipH="false" flipV="false" rot="0">
                <a:off x="381920" y="2232247"/>
                <a:ext cx="4307008" cy="2940777"/>
                <a:chOff x="0" y="0"/>
                <a:chExt cx="4307008" cy="2940777"/>
              </a:xfrm>
            </p:grpSpPr>
            <p:sp>
              <p:nvSpPr>
                <p:cNvPr hidden="false" id="121" name="Shape 121"/>
                <p:cNvSpPr txBox="false"/>
                <p:nvPr isPhoto="false"/>
              </p:nvSpPr>
              <p:spPr>
                <a:xfrm flipH="false" flipV="false" rot="10800000">
                  <a:off x="0" y="101515"/>
                  <a:ext cx="4254444" cy="2839263"/>
                </a:xfrm>
                <a:prstGeom prst="flowChartMultidocumen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0"/>
                <a:effectRef idx="0"/>
                <a:fontRef idx="none"/>
              </p:style>
              <p:txBody>
                <a:bodyPr anchor="ctr" bIns="45720" lIns="91440" rIns="91440" tIns="45720" vert="horz" wrap="square">
                  <a:noAutofit/>
                </a:bodyPr>
                <a:lstStyle>
                  <a:defPPr/>
                  <a:lvl1pPr algn="l" indent="0" lvl="0" marL="0">
                    <a:defRPr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indent="0" lvl="1" marL="457200">
                    <a:defRPr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indent="0" lvl="2" marL="914400">
                    <a:defRPr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indent="0" lvl="3" marL="1371600">
                    <a:defRPr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indent="0" lvl="4" marL="1828800">
                    <a:defRPr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indent="0" lvl="5" marL="2286000">
                    <a:defRPr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indent="0" lvl="6" marL="2743200">
                    <a:defRPr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indent="0" lvl="7" marL="3200400">
                    <a:defRPr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indent="0" lvl="8" marL="3657600">
                    <a:defRPr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Aft>
                      <a:spcPts val="0"/>
                    </a:spcAft>
                  </a:pPr>
                  <a:r>
                    <a:rPr b="true" sz="1400">
                      <a:latin typeface="Times New Roman"/>
                      <a:ea typeface="Times New Roman"/>
                      <a:cs typeface="Times New Roman"/>
                    </a:rPr>
                    <a:t> </a:t>
                  </a:r>
                  <a:endParaRPr b="true" sz="1400">
                    <a:latin typeface="Times New Roman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hidden="false" id="122" name="Shape 122"/>
                <p:cNvSpPr txBox="true"/>
                <p:nvPr isPhoto="false"/>
              </p:nvSpPr>
              <p:spPr>
                <a:xfrm flipH="false" flipV="false" rot="0">
                  <a:off x="579981" y="0"/>
                  <a:ext cx="3727026" cy="256978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anchor="t" bIns="45720" lIns="91440" rIns="91440" tIns="45720" vert="horz" wrap="square">
                  <a:noAutofit/>
                </a:bodyPr>
                <a:lstStyle>
                  <a:defPPr/>
                  <a:lvl1pPr algn="l" indent="0" lvl="0" marL="0">
                    <a:defRPr sz="18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indent="0" lvl="1" marL="457200">
                    <a:defRPr sz="18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indent="0" lvl="2" marL="914400">
                    <a:defRPr sz="18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indent="0" lvl="3" marL="1371600">
                    <a:defRPr sz="18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indent="0" lvl="4" marL="1828800">
                    <a:defRPr sz="18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indent="0" lvl="5" marL="2286000">
                    <a:defRPr sz="18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indent="0" lvl="6" marL="2743200">
                    <a:defRPr sz="18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indent="0" lvl="7" marL="3200400">
                    <a:defRPr sz="18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indent="0" lvl="8" marL="3657600">
                    <a:defRPr sz="18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  <a:spcAft>
                      <a:spcPts val="0"/>
                    </a:spcAft>
                  </a:pPr>
                  <a:r>
                    <a:rPr sz="18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rPr>
                    <a:t> </a:t>
                  </a:r>
                  <a:endParaRPr sz="18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endParaRPr>
                </a:p>
                <a:p>
                  <a:pPr algn="ctr">
                    <a:lnSpc>
                      <a:spcPct val="80000"/>
                    </a:lnSpc>
                    <a:spcAft>
                      <a:spcPts val="0"/>
                    </a:spcAft>
                  </a:pPr>
                  <a:r>
                    <a:rPr sz="12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rPr>
                    <a:t> </a:t>
                  </a:r>
                  <a:endParaRPr sz="1200"/>
                </a:p>
                <a:p>
                  <a:pPr algn="just" indent="-342900" lvl="0" marL="342900">
                    <a:lnSpc>
                      <a:spcPct val="130000"/>
                    </a:lnSpc>
                    <a:spcAft>
                      <a:spcPts val="0"/>
                    </a:spcAft>
                    <a:buFont typeface="Wingdings"/>
                    <a:buChar char=""/>
                  </a:pPr>
                  <a:endPara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endParaRPr>
                </a:p>
                <a:p>
                  <a:pPr algn="just" indent="-342900" lvl="0" marL="342900">
                    <a:lnSpc>
                      <a:spcPct val="80000"/>
                    </a:lnSpc>
                    <a:spcAft>
                      <a:spcPts val="0"/>
                    </a:spcAft>
                    <a:buFont typeface="Wingdings"/>
                    <a:buChar char=""/>
                  </a:pPr>
                  <a:r>
                    <a:rPr sz="12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rPr>
                    <a:t>СОФ НИУ БелГУ , педагог по физической культуре</a:t>
                  </a:r>
                  <a:endPara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endParaRPr>
                </a:p>
                <a:p>
                  <a:pPr algn="just" indent="-342900" lvl="0" marL="342900">
                    <a:lnSpc>
                      <a:spcPct val="80000"/>
                    </a:lnSpc>
                    <a:spcAft>
                      <a:spcPts val="0"/>
                    </a:spcAft>
                    <a:buFont typeface="Wingdings"/>
                    <a:buChar char=""/>
                  </a:pPr>
                  <a:r>
                    <a:rPr sz="12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rPr>
                    <a:t>СОФ НИУ БелГУ, государственное и муниципальное управление</a:t>
                  </a:r>
                  <a:endPara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endParaRPr>
                </a:p>
                <a:p>
                  <a:pPr algn="just" indent="-342900" lvl="0" marL="342900">
                    <a:lnSpc>
                      <a:spcPct val="80000"/>
                    </a:lnSpc>
                    <a:spcAft>
                      <a:spcPts val="0"/>
                    </a:spcAft>
                    <a:buFont typeface="Wingdings"/>
                    <a:buChar char=""/>
                  </a:pPr>
                  <a:r>
                    <a:rPr sz="12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rPr>
                    <a:t>Многократный победитель и призер спартакиады трудящихся в составе команды управления образования Старооскольского городского округа</a:t>
                  </a:r>
                  <a:endPara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endParaRPr>
                </a:p>
                <a:p>
                  <a:pPr algn="just" indent="-342900" lvl="0" marL="342900">
                    <a:lnSpc>
                      <a:spcPct val="80000"/>
                    </a:lnSpc>
                    <a:spcAft>
                      <a:spcPts val="0"/>
                    </a:spcAft>
                    <a:buFont typeface="Wingdings"/>
                    <a:buChar char=""/>
                  </a:pPr>
                  <a:r>
                    <a:rPr sz="12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rPr>
                    <a:t>Награжден памятным знаком  «Старый Оскол – город воинской славы»</a:t>
                  </a:r>
                  <a:endPara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endParaRPr>
                </a:p>
                <a:p>
                  <a:pPr algn="just" indent="-342900" lvl="0" marL="342900">
                    <a:lnSpc>
                      <a:spcPct val="80000"/>
                    </a:lnSpc>
                    <a:spcAft>
                      <a:spcPts val="0"/>
                    </a:spcAft>
                    <a:buFont typeface="Wingdings"/>
                    <a:buChar char=""/>
                  </a:pPr>
                  <a:r>
                    <a:rPr sz="12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rPr>
                    <a:t>Высшая квалификационная категория</a:t>
                  </a:r>
                  <a:endPara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endParaRPr>
                </a:p>
                <a:p>
                  <a:pPr algn="just" indent="-342900" lvl="0" marL="342900">
                    <a:lnSpc>
                      <a:spcPct val="80000"/>
                    </a:lnSpc>
                    <a:spcAft>
                      <a:spcPts val="0"/>
                    </a:spcAft>
                    <a:buFont typeface="Wingdings"/>
                    <a:buChar char=""/>
                  </a:pPr>
                  <a:r>
                    <a:rPr sz="12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rPr>
                    <a:t>Стаж 10 лет</a:t>
                  </a:r>
                  <a:endPara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endParaRPr>
                </a:p>
                <a:p>
                  <a:pPr indent="-90170" marL="90170"/>
                  <a:r>
                    <a:rPr sz="1200"/>
                    <a:t> </a:t>
                  </a:r>
                  <a:endParaRPr sz="1200"/>
                </a:p>
              </p:txBody>
            </p:sp>
          </p:grpSp>
        </p:grpSp>
      </p:grpSp>
      <p:sp>
        <p:nvSpPr>
          <p:cNvPr hidden="false" id="123" name="Shape 123"/>
          <p:cNvSpPr txBox="false"/>
          <p:nvPr isPhoto="false"/>
        </p:nvSpPr>
        <p:spPr>
          <a:xfrm flipH="false" flipV="false" rot="0">
            <a:off x="4959892" y="755983"/>
            <a:ext cx="4184106" cy="212365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true" cap="none" spc="50" sz="4400">
                <a:solidFill>
                  <a:srgbClr val="C02824"/>
                </a:solidFill>
              </a:rPr>
              <a:t>Горючев                               Денис Викторович</a:t>
            </a:r>
            <a:endParaRPr b="true" cap="none" spc="50" sz="4400">
              <a:solidFill>
                <a:srgbClr val="C02824"/>
              </a:solidFill>
            </a:endParaRPr>
          </a:p>
        </p:txBody>
      </p:sp>
      <p:sp>
        <p:nvSpPr>
          <p:cNvPr hidden="false" id="124" name="Shape 124"/>
          <p:cNvSpPr txBox="true"/>
          <p:nvPr isPhoto="false"/>
        </p:nvSpPr>
        <p:spPr>
          <a:xfrm flipH="false" flipV="false" rot="0">
            <a:off x="4997985" y="2785492"/>
            <a:ext cx="3995935" cy="2018665"/>
          </a:xfrm>
          <a:prstGeom prst="rect">
            <a:avLst/>
          </a:prstGeom>
          <a:noFill/>
          <a:ln w="6350">
            <a:noFill/>
          </a:ln>
        </p:spPr>
        <p:txBody>
          <a:bodyPr anchor="t" bIns="45720" lIns="91440" rIns="91440" tIns="45720" vert="horz" wrap="square">
            <a:noAutofit/>
          </a:bodyPr>
          <a:lstStyle>
            <a:defPPr/>
            <a:lvl1pPr algn="l" indent="0" lvl="0" marL="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strike="noStrike" sz="2000" u="none">
                <a:solidFill>
                  <a:srgbClr val="003399"/>
                </a:solidFill>
              </a:rPr>
              <a:t> </a:t>
            </a:r>
            <a:r>
              <a:rPr b="true" sz="2000" u="sng">
                <a:solidFill>
                  <a:srgbClr val="003399"/>
                </a:solidFill>
              </a:rPr>
              <a:t>ПЕДАГОГИЧЕСКОЕ  КРЕДО</a:t>
            </a:r>
            <a:endParaRPr b="true" sz="2000" u="sng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sz="2000" u="sng">
                <a:solidFill>
                  <a:srgbClr val="003399"/>
                </a:solidFill>
              </a:rPr>
              <a:t>УЧИТЕЛЯ ФИЗИЧЕСКОЙ КУЛЬТУРЫ</a:t>
            </a:r>
            <a:endParaRPr b="true" sz="2000" u="sng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sz="2000" u="sng">
                <a:solidFill>
                  <a:srgbClr val="003399"/>
                </a:solidFill>
              </a:rPr>
              <a:t>МБОУ «ЦО «ПЕРСПЕКТИВА»</a:t>
            </a:r>
            <a:endParaRPr b="true" sz="2000" u="sng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b="true" sz="2000" u="sng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sz="2000">
                <a:solidFill>
                  <a:srgbClr val="003399"/>
                </a:solidFill>
              </a:rPr>
              <a:t> «Достижение моих учеников – моя цель,</a:t>
            </a:r>
            <a:endParaRPr b="true" sz="2000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sz="2000">
                <a:solidFill>
                  <a:srgbClr val="003399"/>
                </a:solidFill>
              </a:rPr>
              <a:t>успехи детей –</a:t>
            </a:r>
            <a:br>
              <a:rPr b="true" sz="2000">
                <a:solidFill>
                  <a:srgbClr val="003399"/>
                </a:solidFill>
              </a:rPr>
            </a:br>
            <a:r>
              <a:rPr b="true" sz="2000">
                <a:solidFill>
                  <a:srgbClr val="003399"/>
                </a:solidFill>
              </a:rPr>
              <a:t>моя награда»</a:t>
            </a:r>
            <a:endParaRPr b="true" sz="2000">
              <a:solidFill>
                <a:srgbClr val="003399"/>
              </a:solidFill>
            </a:endParaRPr>
          </a:p>
        </p:txBody>
      </p:sp>
      <p:sp>
        <p:nvSpPr>
          <p:cNvPr hidden="false" id="125" name="Shape 125"/>
          <p:cNvSpPr txBox="true"/>
          <p:nvPr isPhoto="false"/>
        </p:nvSpPr>
        <p:spPr>
          <a:xfrm flipH="false" flipV="false" rot="0">
            <a:off x="1835694" y="0"/>
            <a:ext cx="7308302" cy="985292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"/>
              </a:spcBef>
            </a:pPr>
            <a:r>
              <a:rPr b="true" sz="5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Педагогические кадры</a:t>
            </a:r>
            <a:endParaRPr b="true" sz="50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3"/>
          <a:stretch>
            <a:fillRect b="0" l="-6000" r="-6000" t="0"/>
          </a:stretch>
        </a:blipFill>
      </p:bgPr>
    </p:bg>
    <p:spTree>
      <p:nvGrpSpPr>
        <p:cNvPr hidden="false" id="126" name="GroupShape 1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27" name="Shape 127"/>
          <p:cNvGrpSpPr/>
          <p:nvPr isPhoto="false"/>
        </p:nvGrpSpPr>
        <p:grpSpPr>
          <a:xfrm flipH="false" flipV="false" rot="0">
            <a:off x="107504" y="337220"/>
            <a:ext cx="4688928" cy="5173025"/>
            <a:chOff x="0" y="0"/>
            <a:chExt cx="4688928" cy="5173025"/>
          </a:xfrm>
        </p:grpSpPr>
        <p:pic>
          <p:nvPicPr>
            <p:cNvPr hidden="false" id="129" name="Shape 129"/>
            <p:cNvPicPr preferRelativeResize="true"/>
            <p:nvPr isPhoto="false"/>
          </p:nvPicPr>
          <p:blipFill>
            <a:blip r:embed="rId1"/>
            <a:stretch/>
          </p:blipFill>
          <p:spPr>
            <a:xfrm flipH="false" flipV="false" rot="0">
              <a:off x="0" y="0"/>
              <a:ext cx="1909600" cy="1916796"/>
            </a:xfrm>
            <a:prstGeom prst="rect">
              <a:avLst/>
            </a:prstGeom>
            <a:ln>
              <a:noFill/>
            </a:ln>
          </p:spPr>
        </p:pic>
        <p:pic>
          <p:nvPicPr>
            <p:cNvPr hidden="false" id="131" name="Shape 131"/>
            <p:cNvPicPr preferRelativeResize="true"/>
            <p:nvPr isPhoto="false"/>
          </p:nvPicPr>
          <p:blipFill>
            <a:blip r:embed="rId2"/>
            <a:stretch/>
          </p:blipFill>
          <p:spPr>
            <a:xfrm flipH="false" flipV="false" rot="0">
              <a:off x="2574668" y="678347"/>
              <a:ext cx="1560605" cy="2066157"/>
            </a:xfrm>
            <a:prstGeom prst="rect">
              <a:avLst/>
            </a:prstGeom>
            <a:ln w="190500">
              <a:solidFill>
                <a:srgbClr val="C8C6BD"/>
              </a:solidFill>
              <a:prstDash val="solid"/>
            </a:ln>
          </p:spPr>
        </p:pic>
        <p:grpSp>
          <p:nvGrpSpPr>
            <p:cNvPr hidden="false" id="132" name="Shape 132"/>
            <p:cNvGrpSpPr/>
            <p:nvPr isPhoto="false"/>
          </p:nvGrpSpPr>
          <p:grpSpPr>
            <a:xfrm flipH="false" flipV="false" rot="0">
              <a:off x="381920" y="2333762"/>
              <a:ext cx="4307008" cy="2839263"/>
              <a:chOff x="0" y="0"/>
              <a:chExt cx="4307008" cy="2839263"/>
            </a:xfrm>
          </p:grpSpPr>
          <p:sp>
            <p:nvSpPr>
              <p:cNvPr hidden="false" id="133" name="Shape 133"/>
              <p:cNvSpPr txBox="false"/>
              <p:nvPr isPhoto="false"/>
            </p:nvSpPr>
            <p:spPr>
              <a:xfrm flipH="false" flipV="false" rot="10800000">
                <a:off x="0" y="0"/>
                <a:ext cx="4254444" cy="2839263"/>
              </a:xfrm>
              <a:prstGeom prst="flowChartMultidocumen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0"/>
              <a:effectRef idx="0"/>
              <a:fontRef idx="none"/>
            </p:style>
            <p:txBody>
              <a:bodyPr anchor="ctr" bIns="45720" lIns="91440" rIns="91440" tIns="45720" vert="horz" wrap="square">
                <a:noAutofit/>
              </a:bodyPr>
              <a:lstStyle>
                <a:defPPr/>
                <a:lvl1pPr algn="l" indent="0" lvl="0" marL="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indent="0" lvl="1" marL="4572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indent="0" lvl="2" marL="914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indent="0" lvl="3" marL="13716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indent="0" lvl="4" marL="18288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indent="0" lvl="5" marL="22860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indent="0" lvl="6" marL="27432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indent="0" lvl="7" marL="32004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indent="0" lvl="8" marL="3657600">
                  <a:defRPr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b="true" sz="1400"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b="true" sz="1400"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hidden="false" id="134" name="Shape 134"/>
              <p:cNvSpPr txBox="true"/>
              <p:nvPr isPhoto="false"/>
            </p:nvSpPr>
            <p:spPr>
              <a:xfrm flipH="false" flipV="false" rot="0">
                <a:off x="579981" y="31011"/>
                <a:ext cx="3727026" cy="256978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anchor="t" bIns="45720" lIns="91440" rIns="91440" tIns="45720" vert="horz" wrap="square">
                <a:noAutofit/>
              </a:bodyPr>
              <a:lstStyle>
                <a:defPPr/>
                <a:lvl1pPr algn="l" indent="0" lvl="0" marL="0"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algn="l" indent="0" lvl="1" marL="457200"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algn="l" indent="0" lvl="2" marL="914400"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algn="l" indent="0" lvl="3" marL="1371600"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algn="l" indent="0" lvl="4" marL="1828800"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algn="l" indent="0" lvl="5" marL="2286000"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algn="l" indent="0" lvl="6" marL="2743200"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algn="l" indent="0" lvl="7" marL="3200400"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algn="l" indent="0" lvl="8" marL="3657600"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  <a:spcAft>
                    <a:spcPts val="0"/>
                  </a:spcAft>
                </a:pPr>
                <a:r>
                  <a:rPr sz="18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sz="1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 algn="ctr">
                  <a:lnSpc>
                    <a:spcPct val="80000"/>
                  </a:lnSpc>
                  <a:spcAft>
                    <a:spcPts val="0"/>
                  </a:spcAft>
                </a:pPr>
                <a:r>
                  <a: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sz="1200"/>
              </a:p>
              <a:p>
                <a:pPr algn="just" indent="-342900" lvl="0" marL="342900">
                  <a:lnSpc>
                    <a:spcPct val="130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rPr>
                  <a:t>ОГАПОУ "Старооскольский педагогический колледж", учитель адаптивной физической культуры (2019 год)</a:t>
                </a:r>
                <a:endParaRPr sz="1200"/>
              </a:p>
              <a:p>
                <a:pPr algn="just" indent="-342900" lvl="0" marL="342900">
                  <a:lnSpc>
                    <a:spcPct val="130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rPr>
                  <a:t>СОФ НИУ БелГУ , спортивный факультет</a:t>
                </a:r>
                <a:endParaRPr sz="1200"/>
              </a:p>
              <a:p>
                <a:pPr algn="just" indent="-342900" lvl="0" marL="342900">
                  <a:lnSpc>
                    <a:spcPct val="130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rPr>
                  <a:t>Руководитель школьного спортивного клуба «Перспективный»</a:t>
                </a:r>
                <a:endParaRPr sz="1200"/>
              </a:p>
              <a:p>
                <a:pPr algn="just" indent="-342900" lvl="0" marL="342900">
                  <a:lnSpc>
                    <a:spcPct val="130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rPr>
                  <a:t>Без категории</a:t>
                </a:r>
                <a:endParaRPr sz="1200"/>
              </a:p>
              <a:p>
                <a:pPr algn="just" indent="-342900" lvl="0" marL="342900">
                  <a:lnSpc>
                    <a:spcPct val="130000"/>
                  </a:lnSpc>
                  <a:spcAft>
                    <a:spcPts val="0"/>
                  </a:spcAft>
                  <a:buFont typeface="Wingdings"/>
                  <a:buChar char=""/>
                </a:pPr>
                <a:r>
                  <a: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rPr>
                  <a:t>Стаж  3 года</a:t>
                </a:r>
                <a:endParaRPr sz="1200"/>
              </a:p>
              <a:p>
                <a:pPr indent="-90170" marL="90170">
                  <a:lnSpc>
                    <a:spcPct val="150000"/>
                  </a:lnSpc>
                </a:pPr>
                <a:r>
                  <a:rPr sz="1200"/>
                  <a:t> </a:t>
                </a:r>
                <a:endParaRPr sz="1200"/>
              </a:p>
            </p:txBody>
          </p:sp>
        </p:grpSp>
      </p:grpSp>
      <p:sp>
        <p:nvSpPr>
          <p:cNvPr hidden="false" id="135" name="Shape 135"/>
          <p:cNvSpPr txBox="false"/>
          <p:nvPr isPhoto="false"/>
        </p:nvSpPr>
        <p:spPr>
          <a:xfrm flipH="false" flipV="false" rot="0">
            <a:off x="4959892" y="755983"/>
            <a:ext cx="4184106" cy="212365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true" cap="none" spc="50" sz="4400">
                <a:solidFill>
                  <a:srgbClr val="C02824"/>
                </a:solidFill>
              </a:rPr>
              <a:t>Ахновская</a:t>
            </a:r>
            <a:endParaRPr b="true" cap="none" spc="50" sz="4400">
              <a:solidFill>
                <a:srgbClr val="C02824"/>
              </a:solidFill>
            </a:endParaRPr>
          </a:p>
          <a:p>
            <a:pPr algn="ctr"/>
            <a:r>
              <a:rPr b="true" spc="50" sz="4400">
                <a:solidFill>
                  <a:srgbClr val="C02824"/>
                </a:solidFill>
              </a:rPr>
              <a:t>Лилия</a:t>
            </a:r>
            <a:endParaRPr b="true" cap="none" spc="50" sz="4400">
              <a:solidFill>
                <a:srgbClr val="C02824"/>
              </a:solidFill>
            </a:endParaRPr>
          </a:p>
          <a:p>
            <a:pPr algn="ctr"/>
            <a:r>
              <a:rPr b="true" cap="none" spc="50" sz="4400">
                <a:solidFill>
                  <a:srgbClr val="C02824"/>
                </a:solidFill>
              </a:rPr>
              <a:t>Владиславовна</a:t>
            </a:r>
            <a:endParaRPr b="true" cap="none" spc="50" sz="4400">
              <a:solidFill>
                <a:srgbClr val="C02824"/>
              </a:solidFill>
            </a:endParaRPr>
          </a:p>
        </p:txBody>
      </p:sp>
      <p:sp>
        <p:nvSpPr>
          <p:cNvPr hidden="false" id="136" name="Shape 136"/>
          <p:cNvSpPr txBox="true"/>
          <p:nvPr isPhoto="false"/>
        </p:nvSpPr>
        <p:spPr>
          <a:xfrm flipH="false" flipV="false" rot="0">
            <a:off x="4997985" y="2785492"/>
            <a:ext cx="3995935" cy="2018665"/>
          </a:xfrm>
          <a:prstGeom prst="rect">
            <a:avLst/>
          </a:prstGeom>
          <a:noFill/>
          <a:ln w="6350">
            <a:noFill/>
          </a:ln>
        </p:spPr>
        <p:txBody>
          <a:bodyPr anchor="t" bIns="45720" lIns="91440" rIns="91440" tIns="45720" vert="horz" wrap="square">
            <a:noAutofit/>
          </a:bodyPr>
          <a:lstStyle>
            <a:defPPr/>
            <a:lvl1pPr algn="l" indent="0" lvl="0" marL="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strike="noStrike" sz="2000" u="none">
                <a:solidFill>
                  <a:srgbClr val="003399"/>
                </a:solidFill>
              </a:rPr>
              <a:t> </a:t>
            </a:r>
            <a:endParaRPr b="true" strike="noStrike" sz="2000" u="none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sz="2000" u="sng">
                <a:solidFill>
                  <a:srgbClr val="003399"/>
                </a:solidFill>
              </a:rPr>
              <a:t>ПЕДАГОГИЧЕСКОЕ  </a:t>
            </a:r>
            <a:r>
              <a:rPr b="true" sz="2000" u="sng">
                <a:solidFill>
                  <a:srgbClr val="003399"/>
                </a:solidFill>
              </a:rPr>
              <a:t>КРЕДО</a:t>
            </a:r>
            <a:endParaRPr b="true" sz="2000" u="sng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sz="2000" u="sng">
                <a:solidFill>
                  <a:srgbClr val="003399"/>
                </a:solidFill>
              </a:rPr>
              <a:t>УЧИТЕЛЯ ФИЗИЧЕСКОЙ КУЛЬТУРЫ</a:t>
            </a:r>
            <a:endParaRPr b="true" sz="2000" u="sng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sz="2000" u="sng">
                <a:solidFill>
                  <a:srgbClr val="003399"/>
                </a:solidFill>
              </a:rPr>
              <a:t>МБОУ «ЦО «ПЕРСПЕКТИВА</a:t>
            </a:r>
            <a:r>
              <a:rPr b="true" sz="2000" u="sng">
                <a:solidFill>
                  <a:srgbClr val="003399"/>
                </a:solidFill>
              </a:rPr>
              <a:t>»</a:t>
            </a:r>
            <a:endParaRPr b="true" sz="2000" u="sng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i="true" sz="2200">
                <a:solidFill>
                  <a:srgbClr val="003399"/>
                </a:solidFill>
              </a:rPr>
              <a:t>«Дружите с </a:t>
            </a:r>
            <a:r>
              <a:rPr b="true" i="true" sz="2200">
                <a:solidFill>
                  <a:srgbClr val="003399"/>
                </a:solidFill>
              </a:rPr>
              <a:t>физкультурой,</a:t>
            </a:r>
            <a:endParaRPr b="true" i="true" sz="2200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i="true" sz="2200">
                <a:solidFill>
                  <a:srgbClr val="003399"/>
                </a:solidFill>
              </a:rPr>
              <a:t>в </a:t>
            </a:r>
            <a:r>
              <a:rPr b="true" i="true" sz="2200">
                <a:solidFill>
                  <a:srgbClr val="003399"/>
                </a:solidFill>
              </a:rPr>
              <a:t>ней </a:t>
            </a:r>
            <a:r>
              <a:rPr b="true" i="true" sz="2200">
                <a:solidFill>
                  <a:srgbClr val="003399"/>
                </a:solidFill>
              </a:rPr>
              <a:t>вечной</a:t>
            </a:r>
            <a:endParaRPr b="true" i="true" sz="2200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b="true" i="true" sz="2200">
                <a:solidFill>
                  <a:srgbClr val="003399"/>
                </a:solidFill>
              </a:rPr>
              <a:t>юности </a:t>
            </a:r>
            <a:r>
              <a:rPr b="true" i="true" sz="2200">
                <a:solidFill>
                  <a:srgbClr val="003399"/>
                </a:solidFill>
              </a:rPr>
              <a:t>секрет»</a:t>
            </a:r>
            <a:endParaRPr sz="2200"/>
          </a:p>
        </p:txBody>
      </p:sp>
      <p:sp>
        <p:nvSpPr>
          <p:cNvPr hidden="false" id="137" name="Shape 137"/>
          <p:cNvSpPr txBox="true"/>
          <p:nvPr isPhoto="false"/>
        </p:nvSpPr>
        <p:spPr>
          <a:xfrm flipH="false" flipV="false" rot="0">
            <a:off x="1835694" y="0"/>
            <a:ext cx="7308302" cy="985292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"/>
              </a:spcBef>
            </a:pPr>
            <a:r>
              <a:rPr b="true" sz="5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Педагогические кадры</a:t>
            </a:r>
            <a:endParaRPr b="true" sz="50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2"/>
          <a:stretch/>
        </a:blipFill>
      </p:bgPr>
    </p:bg>
    <p:spTree>
      <p:nvGrpSpPr>
        <p:cNvPr hidden="false" id="138" name="GroupShape 1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9" name="Shape 13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41" name="Shape 141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3597" y="0"/>
            <a:ext cx="9118594" cy="4729708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2"/>
          <a:stretch>
            <a:fillRect b="0" l="-6000" r="-6000" t="0"/>
          </a:stretch>
        </a:blipFill>
      </p:bgPr>
    </p:bg>
    <p:spTree>
      <p:nvGrpSpPr>
        <p:cNvPr hidden="false" id="142" name="GroupShape 14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3" name="Shape 14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44" name="Shape 144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46" name="Shape 14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1235" y="-11010"/>
            <a:ext cx="9092765" cy="4266996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blipFill>
          <a:blip r:embed="rId2"/>
          <a:stretch>
            <a:fillRect b="-1000" l="0" r="0" t="-1000"/>
          </a:stretch>
        </a:blipFill>
      </p:bgPr>
    </p:bg>
    <p:spTree>
      <p:nvGrpSpPr>
        <p:cNvPr hidden="false" id="147" name="GroupShape 14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49" name="Shape 14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617147" y="985292"/>
            <a:ext cx="6195213" cy="4490566"/>
          </a:xfrm>
          <a:prstGeom prst="rect">
            <a:avLst/>
          </a:prstGeom>
          <a:ln w="190500">
            <a:solidFill>
              <a:srgbClr val="C8C6BD"/>
            </a:solidFill>
            <a:prstDash val="solid"/>
          </a:ln>
        </p:spPr>
      </p:pic>
      <p:sp>
        <p:nvSpPr>
          <p:cNvPr hidden="false" id="150" name="Shape 150"/>
          <p:cNvSpPr txBox="true"/>
          <p:nvPr isPhoto="false"/>
        </p:nvSpPr>
        <p:spPr>
          <a:xfrm flipH="false" flipV="false" rot="0">
            <a:off x="179513" y="0"/>
            <a:ext cx="8964486" cy="985292"/>
          </a:xfrm>
          <a:prstGeom prst="rect">
            <a:avLst/>
          </a:prstGeom>
        </p:spPr>
        <p:txBody>
          <a:bodyPr anchor="ctr" bIns="45720" lIns="91440" rIns="91440" tIns="45720" vert="horz">
            <a:noAutofit/>
          </a:bodyPr>
          <a:lstStyle>
            <a:defPPr/>
            <a:lvl1pPr algn="ctr" indent="0" lvl="0" marL="0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"/>
              </a:spcBef>
            </a:pPr>
            <a:r>
              <a:rPr b="true" sz="5000">
                <a:solidFill>
                  <a:srgbClr val="861D8B"/>
                </a:solidFill>
                <a:latin typeface="Times New Roman"/>
                <a:ea typeface="Times New Roman"/>
                <a:cs typeface="Times New Roman"/>
              </a:rPr>
              <a:t>Наши достижения</a:t>
            </a:r>
            <a:endParaRPr b="true" sz="5000">
              <a:solidFill>
                <a:srgbClr val="861D8B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MyOffice-CoreFramework-Android/25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2023-06-15T11:45:21Z</dcterms:modified>
</cp:coreProperties>
</file>